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67" r:id="rId4"/>
    <p:sldMasterId id="2147483955" r:id="rId5"/>
    <p:sldMasterId id="2147483964" r:id="rId6"/>
    <p:sldMasterId id="2147484052" r:id="rId7"/>
  </p:sldMasterIdLst>
  <p:notesMasterIdLst>
    <p:notesMasterId r:id="rId17"/>
  </p:notesMasterIdLst>
  <p:handoutMasterIdLst>
    <p:handoutMasterId r:id="rId18"/>
  </p:handoutMasterIdLst>
  <p:sldIdLst>
    <p:sldId id="4364" r:id="rId8"/>
    <p:sldId id="4367" r:id="rId9"/>
    <p:sldId id="4371" r:id="rId10"/>
    <p:sldId id="4370" r:id="rId11"/>
    <p:sldId id="4372" r:id="rId12"/>
    <p:sldId id="4373" r:id="rId13"/>
    <p:sldId id="4374" r:id="rId14"/>
    <p:sldId id="4375" r:id="rId15"/>
    <p:sldId id="4368" r:id="rId16"/>
  </p:sldIdLst>
  <p:sldSz cx="12192000" cy="6858000"/>
  <p:notesSz cx="7315200" cy="9601200"/>
  <p:defaultTextStyle>
    <a:defPPr>
      <a:defRPr lang="en-US"/>
    </a:defPPr>
    <a:lvl1pPr marL="0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orient="horz" userDrawn="1">
          <p15:clr>
            <a:srgbClr val="A4A3A4"/>
          </p15:clr>
        </p15:guide>
        <p15:guide id="3" orient="horz" pos="585" userDrawn="1">
          <p15:clr>
            <a:srgbClr val="A4A3A4"/>
          </p15:clr>
        </p15:guide>
        <p15:guide id="4" orient="horz" pos="3770" userDrawn="1">
          <p15:clr>
            <a:srgbClr val="A4A3A4"/>
          </p15:clr>
        </p15:guide>
        <p15:guide id="5" orient="horz" pos="150" userDrawn="1">
          <p15:clr>
            <a:srgbClr val="A4A3A4"/>
          </p15:clr>
        </p15:guide>
        <p15:guide id="6" pos="4536" userDrawn="1">
          <p15:clr>
            <a:srgbClr val="A4A3A4"/>
          </p15:clr>
        </p15:guide>
        <p15:guide id="7" pos="1860" userDrawn="1">
          <p15:clr>
            <a:srgbClr val="A4A3A4"/>
          </p15:clr>
        </p15:guide>
        <p15:guide id="8" pos="4713" userDrawn="1">
          <p15:clr>
            <a:srgbClr val="A4A3A4"/>
          </p15:clr>
        </p15:guide>
        <p15:guide id="9" pos="1685" userDrawn="1">
          <p15:clr>
            <a:srgbClr val="A4A3A4"/>
          </p15:clr>
        </p15:guide>
        <p15:guide id="10" pos="288" userDrawn="1">
          <p15:clr>
            <a:srgbClr val="A4A3A4"/>
          </p15:clr>
        </p15:guide>
        <p15:guide id="11" pos="74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254" userDrawn="1">
          <p15:clr>
            <a:srgbClr val="A4A3A4"/>
          </p15:clr>
        </p15:guide>
        <p15:guide id="3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lahuddin Khawaja" initials="SK" lastIdx="1" clrIdx="0">
    <p:extLst>
      <p:ext uri="{19B8F6BF-5375-455C-9EA6-DF929625EA0E}">
        <p15:presenceInfo xmlns:p15="http://schemas.microsoft.com/office/powerpoint/2012/main" userId="681a8fe8f78b931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4500"/>
    <a:srgbClr val="F5F5F5"/>
    <a:srgbClr val="FFFFFF"/>
    <a:srgbClr val="564EC4"/>
    <a:srgbClr val="211D57"/>
    <a:srgbClr val="23303D"/>
    <a:srgbClr val="455D39"/>
    <a:srgbClr val="000000"/>
    <a:srgbClr val="8A989C"/>
    <a:srgbClr val="AD63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62" autoAdjust="0"/>
    <p:restoredTop sz="95937" autoAdjust="0"/>
  </p:normalViewPr>
  <p:slideViewPr>
    <p:cSldViewPr>
      <p:cViewPr varScale="1">
        <p:scale>
          <a:sx n="73" d="100"/>
          <a:sy n="73" d="100"/>
        </p:scale>
        <p:origin x="288" y="72"/>
      </p:cViewPr>
      <p:guideLst>
        <p:guide orient="horz" pos="1536"/>
        <p:guide orient="horz"/>
        <p:guide orient="horz" pos="585"/>
        <p:guide orient="horz" pos="3770"/>
        <p:guide orient="horz" pos="150"/>
        <p:guide pos="4536"/>
        <p:guide pos="1860"/>
        <p:guide pos="4713"/>
        <p:guide pos="1685"/>
        <p:guide pos="288"/>
        <p:guide pos="74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>
        <p:guide orient="horz" pos="3024"/>
        <p:guide pos="225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r">
              <a:defRPr sz="1200"/>
            </a:lvl1pPr>
          </a:lstStyle>
          <a:p>
            <a:fld id="{17975583-1A01-425B-B032-B75FA91062A1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172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172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r">
              <a:defRPr sz="1200"/>
            </a:lvl1pPr>
          </a:lstStyle>
          <a:p>
            <a:fld id="{F5D3CA4B-73B7-4EF1-A73F-DE5C839728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55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jpeg>
</file>

<file path=ppt/media/image8.sv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r">
              <a:defRPr sz="1200"/>
            </a:lvl1pPr>
          </a:lstStyle>
          <a:p>
            <a:fld id="{BD315866-A2B6-4C58-97DF-846882C2DCCB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079" tIns="47540" rIns="95079" bIns="4754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1231"/>
            <a:ext cx="5852160" cy="4320213"/>
          </a:xfrm>
          <a:prstGeom prst="rect">
            <a:avLst/>
          </a:prstGeom>
        </p:spPr>
        <p:txBody>
          <a:bodyPr vert="horz" lIns="95079" tIns="47540" rIns="95079" bIns="475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172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8" y="9119172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r">
              <a:defRPr sz="1200"/>
            </a:lvl1pPr>
          </a:lstStyle>
          <a:p>
            <a:fld id="{89A55910-172B-402F-BEF1-E6D9451CFD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270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3385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1D79FC7-F70C-4A9C-A252-7D9F816422C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90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18693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563880"/>
            <a:ext cx="10972800" cy="731520"/>
          </a:xfrm>
        </p:spPr>
        <p:txBody>
          <a:bodyPr vert="horz" lIns="0" tIns="45714" rIns="0" bIns="45714" rtlCol="0" anchor="ctr">
            <a:noAutofit/>
          </a:bodyPr>
          <a:lstStyle>
            <a:lvl1pPr algn="l">
              <a:defRPr lang="en-US" sz="4800" dirty="0">
                <a:latin typeface="Source Sans Pro" panose="020B0503030403020204" pitchFamily="34" charset="0"/>
              </a:defRPr>
            </a:lvl1pPr>
          </a:lstStyle>
          <a:p>
            <a:pPr lvl="0" algn="ctr"/>
            <a:r>
              <a:rPr lang="en-US" dirty="0"/>
              <a:t>Slide title 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xmlns="" id="{F3593941-C2B5-4674-90E9-09E10EC71F7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6633" y="6568062"/>
            <a:ext cx="146304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rIns="0">
            <a:spAutoFit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spc="50" baseline="0" dirty="0">
                <a:solidFill>
                  <a:srgbClr val="FF8B8B"/>
                </a:solidFill>
                <a:latin typeface="Selawik Light" panose="020B050204020402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Kraken IPO Roadshow</a:t>
            </a:r>
          </a:p>
        </p:txBody>
      </p:sp>
    </p:spTree>
    <p:extLst>
      <p:ext uri="{BB962C8B-B14F-4D97-AF65-F5344CB8AC3E}">
        <p14:creationId xmlns:p14="http://schemas.microsoft.com/office/powerpoint/2010/main" val="3141160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HREE COLUMNS + INFOGRAPH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5166600" y="4833433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7751333" y="4853067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2581849" y="4826300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4711992" y="46711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7296741" y="4697933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2127259" y="46711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sz="4000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18564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7171CC2E-3702-4C24-B792-E05A4B42FD2F}"/>
              </a:ext>
            </a:extLst>
          </p:cNvPr>
          <p:cNvSpPr/>
          <p:nvPr userDrawn="1"/>
        </p:nvSpPr>
        <p:spPr>
          <a:xfrm>
            <a:off x="7442200" y="0"/>
            <a:ext cx="4749800" cy="689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xmlns="" id="{4714A812-3485-4EDE-922E-EE28D244DBB4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xmlns="" id="{F0E2F8CB-7913-4AA8-89A3-41345AE785C4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9C8FE85B-8523-45F4-8A31-4F14D34CF16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57F8FEB7-AA52-4F79-841B-BE411E90F500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155B8E79-5BBE-41A4-A873-16A364EB2DEA}"/>
              </a:ext>
            </a:extLst>
          </p:cNvPr>
          <p:cNvSpPr/>
          <p:nvPr userDrawn="1"/>
        </p:nvSpPr>
        <p:spPr>
          <a:xfrm>
            <a:off x="-979806" y="1084852"/>
            <a:ext cx="4378961" cy="246977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r">
              <a:lnSpc>
                <a:spcPct val="78000"/>
              </a:lnSpc>
            </a:pP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b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Want</a:t>
            </a:r>
          </a:p>
          <a:p>
            <a:pPr lvl="0" algn="r">
              <a:lnSpc>
                <a:spcPct val="78000"/>
              </a:lnSpc>
            </a:pP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CB565C46-7B50-4CC4-A240-1A63962197D5}"/>
              </a:ext>
            </a:extLst>
          </p:cNvPr>
          <p:cNvSpPr/>
          <p:nvPr userDrawn="1"/>
        </p:nvSpPr>
        <p:spPr>
          <a:xfrm>
            <a:off x="7898356" y="2126093"/>
            <a:ext cx="41793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12788"/>
            <a:r>
              <a:rPr lang="en-US" sz="3200" b="1" cap="all">
                <a:solidFill>
                  <a:schemeClr val="bg1"/>
                </a:solidFill>
                <a:latin typeface="+mj-lt"/>
              </a:rPr>
              <a:t>Optimize </a:t>
            </a:r>
            <a:br>
              <a:rPr lang="en-US" sz="3200" b="1" cap="all">
                <a:solidFill>
                  <a:schemeClr val="bg1"/>
                </a:solidFill>
                <a:latin typeface="+mj-lt"/>
              </a:rPr>
            </a:br>
            <a:r>
              <a:rPr lang="en-US" sz="3200" b="1" cap="all">
                <a:solidFill>
                  <a:schemeClr val="bg1"/>
                </a:solidFill>
                <a:latin typeface="+mj-lt"/>
              </a:rPr>
              <a:t>my liquidity</a:t>
            </a:r>
          </a:p>
          <a:p>
            <a:pPr marL="712788"/>
            <a:r>
              <a:rPr lang="en-US" sz="3200" b="1" cap="all">
                <a:solidFill>
                  <a:schemeClr val="bg1"/>
                </a:solidFill>
                <a:latin typeface="+mj-lt"/>
              </a:rPr>
              <a:t>management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xmlns="" id="{AEAF4467-821A-40AF-87AB-42E821E1D9C5}"/>
              </a:ext>
            </a:extLst>
          </p:cNvPr>
          <p:cNvGrpSpPr/>
          <p:nvPr userDrawn="1"/>
        </p:nvGrpSpPr>
        <p:grpSpPr>
          <a:xfrm>
            <a:off x="7938425" y="1408178"/>
            <a:ext cx="703796" cy="568604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44" name="Freeform 552">
              <a:extLst>
                <a:ext uri="{FF2B5EF4-FFF2-40B4-BE49-F238E27FC236}">
                  <a16:creationId xmlns:a16="http://schemas.microsoft.com/office/drawing/2014/main" xmlns="" id="{AC065E79-2B0A-43CF-BE6A-4D9B5F4C3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553">
              <a:extLst>
                <a:ext uri="{FF2B5EF4-FFF2-40B4-BE49-F238E27FC236}">
                  <a16:creationId xmlns:a16="http://schemas.microsoft.com/office/drawing/2014/main" xmlns="" id="{9B1C79F5-5628-4BD6-A48A-D6060C7C8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554">
              <a:extLst>
                <a:ext uri="{FF2B5EF4-FFF2-40B4-BE49-F238E27FC236}">
                  <a16:creationId xmlns:a16="http://schemas.microsoft.com/office/drawing/2014/main" xmlns="" id="{DA9A7954-980B-4D8D-9A3B-35E84279C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pic>
        <p:nvPicPr>
          <p:cNvPr id="47" name="Graphique 46">
            <a:extLst>
              <a:ext uri="{FF2B5EF4-FFF2-40B4-BE49-F238E27FC236}">
                <a16:creationId xmlns:a16="http://schemas.microsoft.com/office/drawing/2014/main" xmlns="" id="{BD68D8FD-AFD3-4F99-89A8-43A17C9D46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67663" y="6403830"/>
            <a:ext cx="1133992" cy="234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AADFA8F8-E0FB-4943-AF45-49DDD0DD6339}"/>
              </a:ext>
            </a:extLst>
          </p:cNvPr>
          <p:cNvSpPr/>
          <p:nvPr userDrawn="1"/>
        </p:nvSpPr>
        <p:spPr>
          <a:xfrm>
            <a:off x="7412018" y="3667766"/>
            <a:ext cx="3556264" cy="684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latin typeface="+mj-lt"/>
            </a:endParaRPr>
          </a:p>
        </p:txBody>
      </p:sp>
      <p:pic>
        <p:nvPicPr>
          <p:cNvPr id="49" name="Image 48" descr="Une image contenant personne, tenant, homme, main&#10;&#10;Description générée automatiquement">
            <a:extLst>
              <a:ext uri="{FF2B5EF4-FFF2-40B4-BE49-F238E27FC236}">
                <a16:creationId xmlns:a16="http://schemas.microsoft.com/office/drawing/2014/main" xmlns="" id="{68466647-4B24-4EB1-8955-83CE51BC544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96" y="1084852"/>
            <a:ext cx="8602060" cy="583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876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Espace réservé pour une image  48">
            <a:extLst>
              <a:ext uri="{FF2B5EF4-FFF2-40B4-BE49-F238E27FC236}">
                <a16:creationId xmlns:a16="http://schemas.microsoft.com/office/drawing/2014/main" xmlns="" id="{77D3257B-8E36-44AC-A470-CC6031553C7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737100" cy="6858000"/>
          </a:xfrm>
          <a:solidFill>
            <a:schemeClr val="bg2"/>
          </a:solidFill>
        </p:spPr>
        <p:txBody>
          <a:bodyPr/>
          <a:lstStyle/>
          <a:p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6E31EDAE-3414-466C-9B68-53646B890179}"/>
              </a:ext>
            </a:extLst>
          </p:cNvPr>
          <p:cNvSpPr/>
          <p:nvPr userDrawn="1"/>
        </p:nvSpPr>
        <p:spPr>
          <a:xfrm>
            <a:off x="4737100" y="0"/>
            <a:ext cx="7454900" cy="45685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7E0E7B20-E3B2-403C-8027-1462CA1A48FE}"/>
              </a:ext>
            </a:extLst>
          </p:cNvPr>
          <p:cNvSpPr/>
          <p:nvPr userDrawn="1"/>
        </p:nvSpPr>
        <p:spPr>
          <a:xfrm>
            <a:off x="4737100" y="4564413"/>
            <a:ext cx="7454900" cy="2293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xmlns="" id="{63F68AF9-92EA-46E7-8472-4C34FCA3455F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8692352B-851D-4C76-98B8-387F14B8F67C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9FBBF049-F2D6-491D-85CD-A5CF5BB3DFA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xmlns="" id="{8008DE43-60B4-4FF2-819A-3E15F7C45593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Graphique 44">
            <a:extLst>
              <a:ext uri="{FF2B5EF4-FFF2-40B4-BE49-F238E27FC236}">
                <a16:creationId xmlns:a16="http://schemas.microsoft.com/office/drawing/2014/main" xmlns="" id="{235282FD-02BB-4D8D-BA84-C4E36AB1BE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965700" y="6501357"/>
            <a:ext cx="1143384" cy="223837"/>
          </a:xfrm>
          <a:prstGeom prst="rect">
            <a:avLst/>
          </a:prstGeom>
        </p:spPr>
      </p:pic>
      <p:sp>
        <p:nvSpPr>
          <p:cNvPr id="57" name="Sous-titre 2">
            <a:extLst>
              <a:ext uri="{FF2B5EF4-FFF2-40B4-BE49-F238E27FC236}">
                <a16:creationId xmlns:a16="http://schemas.microsoft.com/office/drawing/2014/main" xmlns="" id="{A5F676FC-54E2-42BD-AE51-2385ADCCD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6650" y="3431972"/>
            <a:ext cx="6654799" cy="105489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xmlns="" id="{35465FF8-4F3F-4096-815A-B3833D8213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6650" y="4951982"/>
            <a:ext cx="6654800" cy="1240856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  <a:latin typeface="+mn-lt"/>
              </a:defRPr>
            </a:lvl1pPr>
            <a:lvl2pPr>
              <a:defRPr sz="16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FEBBD95-1993-44D7-B4F2-F49193C57BE9}"/>
              </a:ext>
            </a:extLst>
          </p:cNvPr>
          <p:cNvSpPr/>
          <p:nvPr userDrawn="1"/>
        </p:nvSpPr>
        <p:spPr>
          <a:xfrm>
            <a:off x="5438128" y="415711"/>
            <a:ext cx="61137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cap="all">
                <a:solidFill>
                  <a:schemeClr val="bg1"/>
                </a:solidFill>
                <a:latin typeface="+mj-lt"/>
              </a:rPr>
              <a:t>Liquidity management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xmlns="" id="{55404D1F-7D85-4080-9730-5D055A163664}"/>
              </a:ext>
            </a:extLst>
          </p:cNvPr>
          <p:cNvGrpSpPr/>
          <p:nvPr userDrawn="1"/>
        </p:nvGrpSpPr>
        <p:grpSpPr>
          <a:xfrm>
            <a:off x="4978388" y="351093"/>
            <a:ext cx="459740" cy="371428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16" name="Freeform 552">
              <a:extLst>
                <a:ext uri="{FF2B5EF4-FFF2-40B4-BE49-F238E27FC236}">
                  <a16:creationId xmlns:a16="http://schemas.microsoft.com/office/drawing/2014/main" xmlns="" id="{F1010008-4797-4223-8FA1-86F4CC4AEB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553">
              <a:extLst>
                <a:ext uri="{FF2B5EF4-FFF2-40B4-BE49-F238E27FC236}">
                  <a16:creationId xmlns:a16="http://schemas.microsoft.com/office/drawing/2014/main" xmlns="" id="{7E57F5AF-4896-45FA-99E1-EA25081984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554">
              <a:extLst>
                <a:ext uri="{FF2B5EF4-FFF2-40B4-BE49-F238E27FC236}">
                  <a16:creationId xmlns:a16="http://schemas.microsoft.com/office/drawing/2014/main" xmlns="" id="{D191FE79-20E3-4B35-9E1A-F437050B6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xmlns="" id="{C52EFF8D-3EFA-4EF8-BE62-7E79AEC5A0A1}"/>
              </a:ext>
            </a:extLst>
          </p:cNvPr>
          <p:cNvSpPr txBox="1"/>
          <p:nvPr userDrawn="1"/>
        </p:nvSpPr>
        <p:spPr>
          <a:xfrm>
            <a:off x="-1943100" y="2921000"/>
            <a:ext cx="1886132" cy="571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fr-FR" sz="400" err="1"/>
              <a:t>Title</a:t>
            </a:r>
            <a:r>
              <a:rPr lang="fr-FR" sz="400"/>
              <a:t> 2 </a:t>
            </a:r>
            <a:r>
              <a:rPr lang="fr-FR" sz="400" err="1"/>
              <a:t>lines</a:t>
            </a:r>
            <a:r>
              <a:rPr lang="fr-FR" sz="400"/>
              <a:t> &gt;  position of the </a:t>
            </a:r>
            <a:r>
              <a:rPr lang="fr-FR" sz="400" err="1"/>
              <a:t>moving</a:t>
            </a:r>
            <a:r>
              <a:rPr lang="fr-FR" sz="400"/>
              <a:t> line &gt; </a:t>
            </a:r>
            <a:r>
              <a:rPr lang="fr-FR" sz="400" err="1"/>
              <a:t>thickness</a:t>
            </a:r>
            <a:r>
              <a:rPr lang="fr-FR" sz="400"/>
              <a:t>: 0.19 – 5,25pt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xmlns="" id="{57D9A831-C069-4BD4-AC70-8C2B0CBDE750}"/>
              </a:ext>
            </a:extLst>
          </p:cNvPr>
          <p:cNvCxnSpPr>
            <a:cxnSpLocks/>
          </p:cNvCxnSpPr>
          <p:nvPr userDrawn="1"/>
        </p:nvCxnSpPr>
        <p:spPr>
          <a:xfrm>
            <a:off x="-4186683" y="2948638"/>
            <a:ext cx="2520000" cy="0"/>
          </a:xfrm>
          <a:prstGeom prst="line">
            <a:avLst/>
          </a:prstGeom>
          <a:ln w="666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re 49">
            <a:extLst>
              <a:ext uri="{FF2B5EF4-FFF2-40B4-BE49-F238E27FC236}">
                <a16:creationId xmlns:a16="http://schemas.microsoft.com/office/drawing/2014/main" xmlns="" id="{1AF628E2-D76B-48ED-AAA9-8350569C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4744" y="1601792"/>
            <a:ext cx="6654799" cy="1326608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236842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36">
          <p15:clr>
            <a:srgbClr val="000000"/>
          </p15:clr>
        </p15:guide>
        <p15:guide id="2" orient="horz" pos="1880">
          <p15:clr>
            <a:srgbClr val="00000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6DE83190-DE7D-4005-81F0-85FC68658510}"/>
              </a:ext>
            </a:extLst>
          </p:cNvPr>
          <p:cNvSpPr/>
          <p:nvPr userDrawn="1"/>
        </p:nvSpPr>
        <p:spPr>
          <a:xfrm>
            <a:off x="4737100" y="0"/>
            <a:ext cx="27051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xmlns="" id="{3664F447-54F1-43E0-843B-7D87AC6270E6}"/>
              </a:ext>
            </a:extLst>
          </p:cNvPr>
          <p:cNvSpPr txBox="1"/>
          <p:nvPr userDrawn="1"/>
        </p:nvSpPr>
        <p:spPr>
          <a:xfrm>
            <a:off x="7442200" y="0"/>
            <a:ext cx="4749799" cy="68776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144000" tIns="144000" rIns="144000" bIns="144000" rtlCol="0" anchor="ctr">
            <a:noAutofit/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6708618E-81F5-4088-9E5C-68C95D99DA28}"/>
              </a:ext>
            </a:extLst>
          </p:cNvPr>
          <p:cNvSpPr/>
          <p:nvPr userDrawn="1"/>
        </p:nvSpPr>
        <p:spPr>
          <a:xfrm>
            <a:off x="8440091" y="460295"/>
            <a:ext cx="61137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kern="1200" cap="all">
                <a:solidFill>
                  <a:schemeClr val="bg1"/>
                </a:solidFill>
                <a:latin typeface="+mn-lt"/>
                <a:ea typeface="+mn-ea"/>
                <a:cs typeface="+mn-cs"/>
              </a:rPr>
              <a:t>Liquidity management</a:t>
            </a: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xmlns="" id="{63F68AF9-92EA-46E7-8472-4C34FCA3455F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8692352B-851D-4C76-98B8-387F14B8F67C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9FBBF049-F2D6-491D-85CD-A5CF5BB3DFA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xmlns="" id="{8008DE43-60B4-4FF2-819A-3E15F7C45593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Sous-titre 2">
            <a:extLst>
              <a:ext uri="{FF2B5EF4-FFF2-40B4-BE49-F238E27FC236}">
                <a16:creationId xmlns:a16="http://schemas.microsoft.com/office/drawing/2014/main" xmlns="" id="{A5F676FC-54E2-42BD-AE51-2385ADCCD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7662" y="1299478"/>
            <a:ext cx="3944937" cy="4893361"/>
          </a:xfrm>
        </p:spPr>
        <p:txBody>
          <a:bodyPr anchor="t"/>
          <a:lstStyle>
            <a:lvl1pPr marL="0" indent="0" algn="l">
              <a:spcBef>
                <a:spcPts val="1800"/>
              </a:spcBef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xmlns="" id="{35465FF8-4F3F-4096-815A-B3833D8213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65700" y="371793"/>
            <a:ext cx="2247900" cy="5821045"/>
          </a:xfrm>
        </p:spPr>
        <p:txBody>
          <a:bodyPr/>
          <a:lstStyle>
            <a:lvl1pPr>
              <a:defRPr sz="1400" b="0">
                <a:solidFill>
                  <a:schemeClr val="accent2"/>
                </a:solidFill>
                <a:latin typeface="+mn-lt"/>
              </a:defRPr>
            </a:lvl1pPr>
            <a:lvl2pPr>
              <a:defRPr sz="12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xmlns="" id="{8B5316CD-0CCC-4F59-8E7B-3C5456591FD3}"/>
              </a:ext>
            </a:extLst>
          </p:cNvPr>
          <p:cNvSpPr txBox="1"/>
          <p:nvPr userDrawn="1"/>
        </p:nvSpPr>
        <p:spPr>
          <a:xfrm>
            <a:off x="-1943100" y="2921000"/>
            <a:ext cx="1886132" cy="571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fr-FR" sz="400" err="1"/>
              <a:t>Title</a:t>
            </a:r>
            <a:r>
              <a:rPr lang="fr-FR" sz="400"/>
              <a:t> 2 </a:t>
            </a:r>
            <a:r>
              <a:rPr lang="fr-FR" sz="400" err="1"/>
              <a:t>lines</a:t>
            </a:r>
            <a:r>
              <a:rPr lang="fr-FR" sz="400"/>
              <a:t> &gt;  position of the </a:t>
            </a:r>
            <a:r>
              <a:rPr lang="fr-FR" sz="400" err="1"/>
              <a:t>moving</a:t>
            </a:r>
            <a:r>
              <a:rPr lang="fr-FR" sz="400"/>
              <a:t> line &gt; </a:t>
            </a:r>
            <a:r>
              <a:rPr lang="fr-FR" sz="400" err="1"/>
              <a:t>thickness</a:t>
            </a:r>
            <a:r>
              <a:rPr lang="fr-FR" sz="400"/>
              <a:t>: 0.19 – 5,25pt</a:t>
            </a:r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xmlns="" id="{B2AFDFE8-FAA4-4A62-8AA7-6EF8D231A564}"/>
              </a:ext>
            </a:extLst>
          </p:cNvPr>
          <p:cNvCxnSpPr>
            <a:cxnSpLocks/>
          </p:cNvCxnSpPr>
          <p:nvPr userDrawn="1"/>
        </p:nvCxnSpPr>
        <p:spPr>
          <a:xfrm>
            <a:off x="-4186683" y="2948638"/>
            <a:ext cx="2520000" cy="0"/>
          </a:xfrm>
          <a:prstGeom prst="line">
            <a:avLst/>
          </a:prstGeom>
          <a:ln w="666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Graphique 33">
            <a:extLst>
              <a:ext uri="{FF2B5EF4-FFF2-40B4-BE49-F238E27FC236}">
                <a16:creationId xmlns:a16="http://schemas.microsoft.com/office/drawing/2014/main" xmlns="" id="{5B3F2CFB-D08A-448B-BC01-C22B5EFDDD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67663" y="6403830"/>
            <a:ext cx="1133992" cy="234000"/>
          </a:xfrm>
          <a:prstGeom prst="rect">
            <a:avLst/>
          </a:prstGeom>
        </p:spPr>
      </p:pic>
      <p:grpSp>
        <p:nvGrpSpPr>
          <p:cNvPr id="28" name="Groupe 27">
            <a:extLst>
              <a:ext uri="{FF2B5EF4-FFF2-40B4-BE49-F238E27FC236}">
                <a16:creationId xmlns:a16="http://schemas.microsoft.com/office/drawing/2014/main" xmlns="" id="{42607477-2D2A-40B9-B07D-F052F61CCDB5}"/>
              </a:ext>
            </a:extLst>
          </p:cNvPr>
          <p:cNvGrpSpPr/>
          <p:nvPr userDrawn="1"/>
        </p:nvGrpSpPr>
        <p:grpSpPr>
          <a:xfrm>
            <a:off x="7922131" y="413080"/>
            <a:ext cx="459740" cy="371428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29" name="Freeform 552">
              <a:extLst>
                <a:ext uri="{FF2B5EF4-FFF2-40B4-BE49-F238E27FC236}">
                  <a16:creationId xmlns:a16="http://schemas.microsoft.com/office/drawing/2014/main" xmlns="" id="{BDFDFDE2-9278-475E-8BD9-5A0355CBD6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53">
              <a:extLst>
                <a:ext uri="{FF2B5EF4-FFF2-40B4-BE49-F238E27FC236}">
                  <a16:creationId xmlns:a16="http://schemas.microsoft.com/office/drawing/2014/main" xmlns="" id="{C06138BF-4F88-48C5-A641-549EB1EF9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4">
              <a:extLst>
                <a:ext uri="{FF2B5EF4-FFF2-40B4-BE49-F238E27FC236}">
                  <a16:creationId xmlns:a16="http://schemas.microsoft.com/office/drawing/2014/main" xmlns="" id="{E489D252-C65E-4991-B723-5FC1BE494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2483915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36">
          <p15:clr>
            <a:srgbClr val="000000"/>
          </p15:clr>
        </p15:guide>
        <p15:guide id="2" orient="horz" pos="1880">
          <p15:clr>
            <a:srgbClr val="00000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5CD8B-D2E8-4741-8E10-99405A1CE4D6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13338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99334-E802-49FF-9EE3-CCF41E11F6C4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3525" y="1601788"/>
            <a:ext cx="11649075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5378734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 1/5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xmlns="" id="{43AFF404-A84F-4B20-94D4-B10206A8BFD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352425"/>
            <a:ext cx="2243138" cy="65055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1" y="651856"/>
            <a:ext cx="9436100" cy="6276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10EE7-452E-4799-9B77-BD9A63DF4B6E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76500" y="1601788"/>
            <a:ext cx="9436100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530544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10972800" cy="731520"/>
          </a:xfrm>
        </p:spPr>
        <p:txBody>
          <a:bodyPr vert="horz" lIns="0" tIns="45714" rIns="0" bIns="45714" rtlCol="0" anchor="ctr">
            <a:noAutofit/>
          </a:bodyPr>
          <a:lstStyle>
            <a:lvl1pPr algn="ctr">
              <a:defRPr lang="en-US" sz="5000" dirty="0">
                <a:latin typeface="Source Sans Pro" panose="020B0503030403020204" pitchFamily="34" charset="0"/>
              </a:defRPr>
            </a:lvl1pPr>
          </a:lstStyle>
          <a:p>
            <a:pPr lvl="0" algn="ctr"/>
            <a:r>
              <a:rPr lang="en-US" dirty="0"/>
              <a:t>Slide title </a:t>
            </a:r>
          </a:p>
        </p:txBody>
      </p:sp>
    </p:spTree>
    <p:extLst>
      <p:ext uri="{BB962C8B-B14F-4D97-AF65-F5344CB8AC3E}">
        <p14:creationId xmlns:p14="http://schemas.microsoft.com/office/powerpoint/2010/main" val="19529330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 1/3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xmlns="" id="{43AFF404-A84F-4B20-94D4-B10206A8BFD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352425"/>
            <a:ext cx="4064000" cy="65055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600" y="651856"/>
            <a:ext cx="7629213" cy="6276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1EDC6-2FCD-4295-92DC-1755FF1B38C3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92600" y="1601788"/>
            <a:ext cx="7620000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8542187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34473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7171CC2E-3702-4C24-B792-E05A4B42FD2F}"/>
              </a:ext>
            </a:extLst>
          </p:cNvPr>
          <p:cNvSpPr/>
          <p:nvPr userDrawn="1"/>
        </p:nvSpPr>
        <p:spPr>
          <a:xfrm>
            <a:off x="7442200" y="0"/>
            <a:ext cx="4749800" cy="689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xmlns="" id="{4714A812-3485-4EDE-922E-EE28D244DBB4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xmlns="" id="{F0E2F8CB-7913-4AA8-89A3-41345AE785C4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9C8FE85B-8523-45F4-8A31-4F14D34CF16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57F8FEB7-AA52-4F79-841B-BE411E90F500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155B8E79-5BBE-41A4-A873-16A364EB2DEA}"/>
              </a:ext>
            </a:extLst>
          </p:cNvPr>
          <p:cNvSpPr/>
          <p:nvPr userDrawn="1"/>
        </p:nvSpPr>
        <p:spPr>
          <a:xfrm>
            <a:off x="-979806" y="1084852"/>
            <a:ext cx="4378961" cy="246977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r">
              <a:lnSpc>
                <a:spcPct val="78000"/>
              </a:lnSpc>
            </a:pP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b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Want</a:t>
            </a:r>
          </a:p>
          <a:p>
            <a:pPr lvl="0" algn="r">
              <a:lnSpc>
                <a:spcPct val="78000"/>
              </a:lnSpc>
            </a:pP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CB565C46-7B50-4CC4-A240-1A63962197D5}"/>
              </a:ext>
            </a:extLst>
          </p:cNvPr>
          <p:cNvSpPr/>
          <p:nvPr userDrawn="1"/>
        </p:nvSpPr>
        <p:spPr>
          <a:xfrm>
            <a:off x="7898356" y="2126093"/>
            <a:ext cx="41793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12788"/>
            <a:r>
              <a:rPr lang="en-US" sz="3200" b="1" cap="all">
                <a:solidFill>
                  <a:schemeClr val="bg1"/>
                </a:solidFill>
                <a:latin typeface="+mj-lt"/>
              </a:rPr>
              <a:t>Optimize </a:t>
            </a:r>
            <a:br>
              <a:rPr lang="en-US" sz="3200" b="1" cap="all">
                <a:solidFill>
                  <a:schemeClr val="bg1"/>
                </a:solidFill>
                <a:latin typeface="+mj-lt"/>
              </a:rPr>
            </a:br>
            <a:r>
              <a:rPr lang="en-US" sz="3200" b="1" cap="all">
                <a:solidFill>
                  <a:schemeClr val="bg1"/>
                </a:solidFill>
                <a:latin typeface="+mj-lt"/>
              </a:rPr>
              <a:t>my liquidity</a:t>
            </a:r>
          </a:p>
          <a:p>
            <a:pPr marL="712788"/>
            <a:r>
              <a:rPr lang="en-US" sz="3200" b="1" cap="all">
                <a:solidFill>
                  <a:schemeClr val="bg1"/>
                </a:solidFill>
                <a:latin typeface="+mj-lt"/>
              </a:rPr>
              <a:t>management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xmlns="" id="{AEAF4467-821A-40AF-87AB-42E821E1D9C5}"/>
              </a:ext>
            </a:extLst>
          </p:cNvPr>
          <p:cNvGrpSpPr/>
          <p:nvPr userDrawn="1"/>
        </p:nvGrpSpPr>
        <p:grpSpPr>
          <a:xfrm>
            <a:off x="7938425" y="1408178"/>
            <a:ext cx="703796" cy="568604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44" name="Freeform 552">
              <a:extLst>
                <a:ext uri="{FF2B5EF4-FFF2-40B4-BE49-F238E27FC236}">
                  <a16:creationId xmlns:a16="http://schemas.microsoft.com/office/drawing/2014/main" xmlns="" id="{AC065E79-2B0A-43CF-BE6A-4D9B5F4C3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553">
              <a:extLst>
                <a:ext uri="{FF2B5EF4-FFF2-40B4-BE49-F238E27FC236}">
                  <a16:creationId xmlns:a16="http://schemas.microsoft.com/office/drawing/2014/main" xmlns="" id="{9B1C79F5-5628-4BD6-A48A-D6060C7C8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554">
              <a:extLst>
                <a:ext uri="{FF2B5EF4-FFF2-40B4-BE49-F238E27FC236}">
                  <a16:creationId xmlns:a16="http://schemas.microsoft.com/office/drawing/2014/main" xmlns="" id="{DA9A7954-980B-4D8D-9A3B-35E84279C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pic>
        <p:nvPicPr>
          <p:cNvPr id="47" name="Graphique 46">
            <a:extLst>
              <a:ext uri="{FF2B5EF4-FFF2-40B4-BE49-F238E27FC236}">
                <a16:creationId xmlns:a16="http://schemas.microsoft.com/office/drawing/2014/main" xmlns="" id="{BD68D8FD-AFD3-4F99-89A8-43A17C9D46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67663" y="6403830"/>
            <a:ext cx="1133992" cy="234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AADFA8F8-E0FB-4943-AF45-49DDD0DD6339}"/>
              </a:ext>
            </a:extLst>
          </p:cNvPr>
          <p:cNvSpPr/>
          <p:nvPr userDrawn="1"/>
        </p:nvSpPr>
        <p:spPr>
          <a:xfrm>
            <a:off x="7412018" y="3667766"/>
            <a:ext cx="3556264" cy="684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latin typeface="+mj-lt"/>
            </a:endParaRPr>
          </a:p>
        </p:txBody>
      </p:sp>
      <p:pic>
        <p:nvPicPr>
          <p:cNvPr id="49" name="Image 48" descr="Une image contenant personne, tenant, homme, main&#10;&#10;Description générée automatiquement">
            <a:extLst>
              <a:ext uri="{FF2B5EF4-FFF2-40B4-BE49-F238E27FC236}">
                <a16:creationId xmlns:a16="http://schemas.microsoft.com/office/drawing/2014/main" xmlns="" id="{68466647-4B24-4EB1-8955-83CE51BC544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96" y="1084852"/>
            <a:ext cx="8602060" cy="583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3066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Espace réservé pour une image  48">
            <a:extLst>
              <a:ext uri="{FF2B5EF4-FFF2-40B4-BE49-F238E27FC236}">
                <a16:creationId xmlns:a16="http://schemas.microsoft.com/office/drawing/2014/main" xmlns="" id="{77D3257B-8E36-44AC-A470-CC6031553C7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737100" cy="6858000"/>
          </a:xfrm>
          <a:solidFill>
            <a:schemeClr val="bg2"/>
          </a:solidFill>
        </p:spPr>
        <p:txBody>
          <a:bodyPr/>
          <a:lstStyle/>
          <a:p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6E31EDAE-3414-466C-9B68-53646B890179}"/>
              </a:ext>
            </a:extLst>
          </p:cNvPr>
          <p:cNvSpPr/>
          <p:nvPr userDrawn="1"/>
        </p:nvSpPr>
        <p:spPr>
          <a:xfrm>
            <a:off x="4737100" y="0"/>
            <a:ext cx="7454900" cy="45685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7E0E7B20-E3B2-403C-8027-1462CA1A48FE}"/>
              </a:ext>
            </a:extLst>
          </p:cNvPr>
          <p:cNvSpPr/>
          <p:nvPr userDrawn="1"/>
        </p:nvSpPr>
        <p:spPr>
          <a:xfrm>
            <a:off x="4737100" y="4564413"/>
            <a:ext cx="7454900" cy="2293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xmlns="" id="{63F68AF9-92EA-46E7-8472-4C34FCA3455F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8692352B-851D-4C76-98B8-387F14B8F67C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9FBBF049-F2D6-491D-85CD-A5CF5BB3DFA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xmlns="" id="{8008DE43-60B4-4FF2-819A-3E15F7C45593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Graphique 44">
            <a:extLst>
              <a:ext uri="{FF2B5EF4-FFF2-40B4-BE49-F238E27FC236}">
                <a16:creationId xmlns:a16="http://schemas.microsoft.com/office/drawing/2014/main" xmlns="" id="{235282FD-02BB-4D8D-BA84-C4E36AB1BE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965700" y="6501357"/>
            <a:ext cx="1143384" cy="223837"/>
          </a:xfrm>
          <a:prstGeom prst="rect">
            <a:avLst/>
          </a:prstGeom>
        </p:spPr>
      </p:pic>
      <p:sp>
        <p:nvSpPr>
          <p:cNvPr id="57" name="Sous-titre 2">
            <a:extLst>
              <a:ext uri="{FF2B5EF4-FFF2-40B4-BE49-F238E27FC236}">
                <a16:creationId xmlns:a16="http://schemas.microsoft.com/office/drawing/2014/main" xmlns="" id="{A5F676FC-54E2-42BD-AE51-2385ADCCD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6650" y="3431972"/>
            <a:ext cx="6654799" cy="105489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xmlns="" id="{35465FF8-4F3F-4096-815A-B3833D8213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6650" y="4951982"/>
            <a:ext cx="6654800" cy="1240856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  <a:latin typeface="+mn-lt"/>
              </a:defRPr>
            </a:lvl1pPr>
            <a:lvl2pPr>
              <a:defRPr sz="16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FEBBD95-1993-44D7-B4F2-F49193C57BE9}"/>
              </a:ext>
            </a:extLst>
          </p:cNvPr>
          <p:cNvSpPr/>
          <p:nvPr userDrawn="1"/>
        </p:nvSpPr>
        <p:spPr>
          <a:xfrm>
            <a:off x="5438128" y="415711"/>
            <a:ext cx="61137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cap="all">
                <a:solidFill>
                  <a:schemeClr val="bg1"/>
                </a:solidFill>
                <a:latin typeface="+mj-lt"/>
              </a:rPr>
              <a:t>Liquidity management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xmlns="" id="{55404D1F-7D85-4080-9730-5D055A163664}"/>
              </a:ext>
            </a:extLst>
          </p:cNvPr>
          <p:cNvGrpSpPr/>
          <p:nvPr userDrawn="1"/>
        </p:nvGrpSpPr>
        <p:grpSpPr>
          <a:xfrm>
            <a:off x="4978388" y="351093"/>
            <a:ext cx="459740" cy="371428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16" name="Freeform 552">
              <a:extLst>
                <a:ext uri="{FF2B5EF4-FFF2-40B4-BE49-F238E27FC236}">
                  <a16:creationId xmlns:a16="http://schemas.microsoft.com/office/drawing/2014/main" xmlns="" id="{F1010008-4797-4223-8FA1-86F4CC4AEB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553">
              <a:extLst>
                <a:ext uri="{FF2B5EF4-FFF2-40B4-BE49-F238E27FC236}">
                  <a16:creationId xmlns:a16="http://schemas.microsoft.com/office/drawing/2014/main" xmlns="" id="{7E57F5AF-4896-45FA-99E1-EA25081984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554">
              <a:extLst>
                <a:ext uri="{FF2B5EF4-FFF2-40B4-BE49-F238E27FC236}">
                  <a16:creationId xmlns:a16="http://schemas.microsoft.com/office/drawing/2014/main" xmlns="" id="{D191FE79-20E3-4B35-9E1A-F437050B6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xmlns="" id="{C52EFF8D-3EFA-4EF8-BE62-7E79AEC5A0A1}"/>
              </a:ext>
            </a:extLst>
          </p:cNvPr>
          <p:cNvSpPr txBox="1"/>
          <p:nvPr userDrawn="1"/>
        </p:nvSpPr>
        <p:spPr>
          <a:xfrm>
            <a:off x="-1943100" y="2921000"/>
            <a:ext cx="1886132" cy="571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fr-FR" sz="400" err="1"/>
              <a:t>Title</a:t>
            </a:r>
            <a:r>
              <a:rPr lang="fr-FR" sz="400"/>
              <a:t> 2 </a:t>
            </a:r>
            <a:r>
              <a:rPr lang="fr-FR" sz="400" err="1"/>
              <a:t>lines</a:t>
            </a:r>
            <a:r>
              <a:rPr lang="fr-FR" sz="400"/>
              <a:t> &gt;  position of the </a:t>
            </a:r>
            <a:r>
              <a:rPr lang="fr-FR" sz="400" err="1"/>
              <a:t>moving</a:t>
            </a:r>
            <a:r>
              <a:rPr lang="fr-FR" sz="400"/>
              <a:t> line &gt; </a:t>
            </a:r>
            <a:r>
              <a:rPr lang="fr-FR" sz="400" err="1"/>
              <a:t>thickness</a:t>
            </a:r>
            <a:r>
              <a:rPr lang="fr-FR" sz="400"/>
              <a:t>: 0.19 – 5,25pt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xmlns="" id="{57D9A831-C069-4BD4-AC70-8C2B0CBDE750}"/>
              </a:ext>
            </a:extLst>
          </p:cNvPr>
          <p:cNvCxnSpPr>
            <a:cxnSpLocks/>
          </p:cNvCxnSpPr>
          <p:nvPr userDrawn="1"/>
        </p:nvCxnSpPr>
        <p:spPr>
          <a:xfrm>
            <a:off x="-4186683" y="2948638"/>
            <a:ext cx="2520000" cy="0"/>
          </a:xfrm>
          <a:prstGeom prst="line">
            <a:avLst/>
          </a:prstGeom>
          <a:ln w="666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re 49">
            <a:extLst>
              <a:ext uri="{FF2B5EF4-FFF2-40B4-BE49-F238E27FC236}">
                <a16:creationId xmlns:a16="http://schemas.microsoft.com/office/drawing/2014/main" xmlns="" id="{1AF628E2-D76B-48ED-AAA9-8350569C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4744" y="1601792"/>
            <a:ext cx="6654799" cy="1326608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91110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36">
          <p15:clr>
            <a:srgbClr val="000000"/>
          </p15:clr>
        </p15:guide>
        <p15:guide id="2" orient="horz" pos="1880">
          <p15:clr>
            <a:srgbClr val="00000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6DE83190-DE7D-4005-81F0-85FC68658510}"/>
              </a:ext>
            </a:extLst>
          </p:cNvPr>
          <p:cNvSpPr/>
          <p:nvPr userDrawn="1"/>
        </p:nvSpPr>
        <p:spPr>
          <a:xfrm>
            <a:off x="4737100" y="0"/>
            <a:ext cx="27051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xmlns="" id="{3664F447-54F1-43E0-843B-7D87AC6270E6}"/>
              </a:ext>
            </a:extLst>
          </p:cNvPr>
          <p:cNvSpPr txBox="1"/>
          <p:nvPr userDrawn="1"/>
        </p:nvSpPr>
        <p:spPr>
          <a:xfrm>
            <a:off x="7442200" y="0"/>
            <a:ext cx="4749799" cy="68776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144000" tIns="144000" rIns="144000" bIns="144000" rtlCol="0" anchor="ctr">
            <a:noAutofit/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6708618E-81F5-4088-9E5C-68C95D99DA28}"/>
              </a:ext>
            </a:extLst>
          </p:cNvPr>
          <p:cNvSpPr/>
          <p:nvPr userDrawn="1"/>
        </p:nvSpPr>
        <p:spPr>
          <a:xfrm>
            <a:off x="8440091" y="460295"/>
            <a:ext cx="61137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kern="1200" cap="all">
                <a:solidFill>
                  <a:schemeClr val="bg1"/>
                </a:solidFill>
                <a:latin typeface="+mn-lt"/>
                <a:ea typeface="+mn-ea"/>
                <a:cs typeface="+mn-cs"/>
              </a:rPr>
              <a:t>Liquidity management</a:t>
            </a: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xmlns="" id="{63F68AF9-92EA-46E7-8472-4C34FCA3455F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8692352B-851D-4C76-98B8-387F14B8F67C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9FBBF049-F2D6-491D-85CD-A5CF5BB3DFA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xmlns="" id="{8008DE43-60B4-4FF2-819A-3E15F7C45593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Sous-titre 2">
            <a:extLst>
              <a:ext uri="{FF2B5EF4-FFF2-40B4-BE49-F238E27FC236}">
                <a16:creationId xmlns:a16="http://schemas.microsoft.com/office/drawing/2014/main" xmlns="" id="{A5F676FC-54E2-42BD-AE51-2385ADCCD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7662" y="1299478"/>
            <a:ext cx="3944937" cy="4893361"/>
          </a:xfrm>
        </p:spPr>
        <p:txBody>
          <a:bodyPr anchor="t"/>
          <a:lstStyle>
            <a:lvl1pPr marL="0" indent="0" algn="l">
              <a:spcBef>
                <a:spcPts val="1800"/>
              </a:spcBef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xmlns="" id="{35465FF8-4F3F-4096-815A-B3833D8213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65700" y="371793"/>
            <a:ext cx="2247900" cy="5821045"/>
          </a:xfrm>
        </p:spPr>
        <p:txBody>
          <a:bodyPr/>
          <a:lstStyle>
            <a:lvl1pPr>
              <a:defRPr sz="1400" b="0">
                <a:solidFill>
                  <a:schemeClr val="accent2"/>
                </a:solidFill>
                <a:latin typeface="+mn-lt"/>
              </a:defRPr>
            </a:lvl1pPr>
            <a:lvl2pPr>
              <a:defRPr sz="12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endParaRPr lang="fr-FR"/>
          </a:p>
        </p:txBody>
      </p:sp>
      <p:pic>
        <p:nvPicPr>
          <p:cNvPr id="34" name="Graphique 33">
            <a:extLst>
              <a:ext uri="{FF2B5EF4-FFF2-40B4-BE49-F238E27FC236}">
                <a16:creationId xmlns:a16="http://schemas.microsoft.com/office/drawing/2014/main" xmlns="" id="{5B3F2CFB-D08A-448B-BC01-C22B5EFDDD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67663" y="6403830"/>
            <a:ext cx="1133992" cy="234000"/>
          </a:xfrm>
          <a:prstGeom prst="rect">
            <a:avLst/>
          </a:prstGeom>
        </p:spPr>
      </p:pic>
      <p:grpSp>
        <p:nvGrpSpPr>
          <p:cNvPr id="28" name="Groupe 27">
            <a:extLst>
              <a:ext uri="{FF2B5EF4-FFF2-40B4-BE49-F238E27FC236}">
                <a16:creationId xmlns:a16="http://schemas.microsoft.com/office/drawing/2014/main" xmlns="" id="{42607477-2D2A-40B9-B07D-F052F61CCDB5}"/>
              </a:ext>
            </a:extLst>
          </p:cNvPr>
          <p:cNvGrpSpPr/>
          <p:nvPr userDrawn="1"/>
        </p:nvGrpSpPr>
        <p:grpSpPr>
          <a:xfrm>
            <a:off x="7922131" y="413080"/>
            <a:ext cx="459740" cy="371428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29" name="Freeform 552">
              <a:extLst>
                <a:ext uri="{FF2B5EF4-FFF2-40B4-BE49-F238E27FC236}">
                  <a16:creationId xmlns:a16="http://schemas.microsoft.com/office/drawing/2014/main" xmlns="" id="{BDFDFDE2-9278-475E-8BD9-5A0355CBD6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53">
              <a:extLst>
                <a:ext uri="{FF2B5EF4-FFF2-40B4-BE49-F238E27FC236}">
                  <a16:creationId xmlns:a16="http://schemas.microsoft.com/office/drawing/2014/main" xmlns="" id="{C06138BF-4F88-48C5-A641-549EB1EF9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4">
              <a:extLst>
                <a:ext uri="{FF2B5EF4-FFF2-40B4-BE49-F238E27FC236}">
                  <a16:creationId xmlns:a16="http://schemas.microsoft.com/office/drawing/2014/main" xmlns="" id="{E489D252-C65E-4991-B723-5FC1BE494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15014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36">
          <p15:clr>
            <a:srgbClr val="000000"/>
          </p15:clr>
        </p15:guide>
        <p15:guide id="2" orient="horz" pos="1880">
          <p15:clr>
            <a:srgbClr val="00000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/>
          <a:lstStyle/>
          <a:p>
            <a:fld id="{1835CD8B-D2E8-4741-8E10-99405A1CE4D6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</p:spPr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5062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/>
          <a:lstStyle/>
          <a:p>
            <a:fld id="{3DC99334-E802-49FF-9EE3-CCF41E11F6C4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</p:spPr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3525" y="1601788"/>
            <a:ext cx="11649075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0417217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 1/5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xmlns="" id="{43AFF404-A84F-4B20-94D4-B10206A8BFD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352425"/>
            <a:ext cx="2243138" cy="65055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1" y="651856"/>
            <a:ext cx="9436100" cy="6276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/>
          <a:lstStyle/>
          <a:p>
            <a:fld id="{D7C10EE7-452E-4799-9B77-BD9A63DF4B6E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</p:spPr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76500" y="1601788"/>
            <a:ext cx="9436100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2159942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 1/3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xmlns="" id="{43AFF404-A84F-4B20-94D4-B10206A8BFD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352425"/>
            <a:ext cx="4064000" cy="65055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600" y="651856"/>
            <a:ext cx="7629213" cy="6276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/>
          <a:lstStyle/>
          <a:p>
            <a:fld id="{1311EDC6-2FCD-4295-92DC-1755FF1B38C3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</p:spPr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92600" y="1601788"/>
            <a:ext cx="7620000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1846322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2628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08194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xmlns="" id="{84B4418C-2F98-497C-ADC7-FC287F6E1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EE1D-9FEB-441C-B501-3443E55B37F9}" type="datetimeFigureOut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xmlns="" id="{44E212C7-DF69-429A-B63C-74D71193A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F885AF86-3362-465E-A27E-632FE4E32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91C30-E4A2-488C-A943-E97AB269FA98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18692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 vert="horz" lIns="0" tIns="45714" rIns="0" bIns="45714" rtlCol="0" anchor="ctr">
            <a:noAutofit/>
          </a:bodyPr>
          <a:lstStyle>
            <a:lvl1pPr algn="l">
              <a:defRPr lang="en-US" sz="5000" dirty="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 algn="ctr"/>
            <a:r>
              <a:rPr lang="en-US" dirty="0"/>
              <a:t>Slide title </a:t>
            </a:r>
          </a:p>
        </p:txBody>
      </p:sp>
    </p:spTree>
    <p:extLst>
      <p:ext uri="{BB962C8B-B14F-4D97-AF65-F5344CB8AC3E}">
        <p14:creationId xmlns:p14="http://schemas.microsoft.com/office/powerpoint/2010/main" val="31965166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10972800" cy="731520"/>
          </a:xfrm>
        </p:spPr>
        <p:txBody>
          <a:bodyPr vert="horz" lIns="0" tIns="45714" rIns="0" bIns="45714" rtlCol="0" anchor="ctr">
            <a:noAutofit/>
          </a:bodyPr>
          <a:lstStyle>
            <a:lvl1pPr algn="ctr">
              <a:defRPr lang="en-US" sz="5000" dirty="0">
                <a:latin typeface="Source Sans Pro" panose="020B0503030403020204" pitchFamily="34" charset="0"/>
                <a:cs typeface="Poppins Light" panose="00000400000000000000" pitchFamily="2" charset="0"/>
              </a:defRPr>
            </a:lvl1pPr>
          </a:lstStyle>
          <a:p>
            <a:pPr lvl="0" algn="ctr"/>
            <a:r>
              <a:rPr lang="en-US" dirty="0"/>
              <a:t>Slide title </a:t>
            </a:r>
          </a:p>
        </p:txBody>
      </p:sp>
    </p:spTree>
    <p:extLst>
      <p:ext uri="{BB962C8B-B14F-4D97-AF65-F5344CB8AC3E}">
        <p14:creationId xmlns:p14="http://schemas.microsoft.com/office/powerpoint/2010/main" val="14720041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39123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13897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47619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981200" y="3013502"/>
            <a:ext cx="8229600" cy="769441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t">
            <a:spAutoFit/>
          </a:bodyPr>
          <a:lstStyle>
            <a:lvl1pPr algn="ctr" rtl="0" fontAlgn="base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5000" b="0" kern="1200" dirty="0">
                <a:solidFill>
                  <a:srgbClr val="FFFFFF"/>
                </a:solidFill>
                <a:latin typeface="Source Sans Pro" panose="020B0503030403020204" pitchFamily="34" charset="0"/>
                <a:ea typeface="+mj-ea"/>
                <a:cs typeface="Poppins Light" panose="00000400000000000000" pitchFamily="2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7028493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r="28565"/>
          <a:stretch/>
        </p:blipFill>
        <p:spPr>
          <a:xfrm>
            <a:off x="-16931" y="-16167"/>
            <a:ext cx="12242799" cy="6890334"/>
          </a:xfrm>
          <a:prstGeom prst="rect">
            <a:avLst/>
          </a:prstGeom>
        </p:spPr>
      </p:pic>
      <p:sp>
        <p:nvSpPr>
          <p:cNvPr id="8" name="Oval 7"/>
          <p:cNvSpPr/>
          <p:nvPr userDrawn="1"/>
        </p:nvSpPr>
        <p:spPr>
          <a:xfrm rot="4892826">
            <a:off x="2175827" y="1307470"/>
            <a:ext cx="3752850" cy="5003801"/>
          </a:xfrm>
          <a:prstGeom prst="ellipse">
            <a:avLst/>
          </a:prstGeom>
          <a:gradFill>
            <a:gsLst>
              <a:gs pos="0">
                <a:srgbClr val="FFFFFF"/>
              </a:gs>
              <a:gs pos="36000">
                <a:srgbClr val="FEFEFE"/>
              </a:gs>
              <a:gs pos="100000">
                <a:srgbClr val="F8F8F8"/>
              </a:gs>
              <a:gs pos="77000">
                <a:srgbClr val="F7F7F7"/>
              </a:gs>
            </a:gsLst>
            <a:lin ang="5400000" scaled="1"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80210" y="2592533"/>
            <a:ext cx="7267788" cy="2347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rgbClr val="C4123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1988339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76200"/>
            <a:ext cx="11051003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C41230"/>
                </a:solidFill>
                <a:latin typeface="Poppins Light" panose="00000400000000000000" pitchFamily="2" charset="0"/>
                <a:ea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329858137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6">
            <a:extLst>
              <a:ext uri="{FF2B5EF4-FFF2-40B4-BE49-F238E27FC236}">
                <a16:creationId xmlns:a16="http://schemas.microsoft.com/office/drawing/2014/main" xmlns="" id="{77498077-61CF-4332-A04E-3692AE4FA53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75488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algn="ctr">
            <a:noFill/>
            <a:miter lim="800000"/>
            <a:headEnd/>
            <a:tailEnd/>
          </a:ln>
        </p:spPr>
        <p:txBody>
          <a:bodyPr lIns="685800" tIns="685800" rIns="5486400" bIns="0" anchor="t"/>
          <a:lstStyle/>
          <a:p>
            <a:pPr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</a:pPr>
            <a:endParaRPr lang="en-US" sz="3600" kern="0" dirty="0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4" name="Rectangle 16"/>
          <p:cNvSpPr>
            <a:spLocks noChangeArrowheads="1"/>
          </p:cNvSpPr>
          <p:nvPr userDrawn="1"/>
        </p:nvSpPr>
        <p:spPr bwMode="auto">
          <a:xfrm>
            <a:off x="4754880" y="0"/>
            <a:ext cx="743712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algn="ctr">
            <a:noFill/>
            <a:miter lim="800000"/>
            <a:headEnd/>
            <a:tailEnd/>
          </a:ln>
        </p:spPr>
        <p:txBody>
          <a:bodyPr lIns="685800" tIns="685800" rIns="5486400" bIns="0" anchor="t"/>
          <a:lstStyle/>
          <a:p>
            <a:pPr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</a:pPr>
            <a:endParaRPr lang="en-US" sz="3600" kern="0" dirty="0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853440" y="2362201"/>
            <a:ext cx="4023360" cy="1231106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t">
            <a:spAutoFit/>
          </a:bodyPr>
          <a:lstStyle>
            <a:lvl1pPr algn="ctr" rtl="0" fontAlgn="base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4000" b="0" u="none" kern="1200" spc="200" baseline="0" dirty="0">
                <a:solidFill>
                  <a:schemeClr val="bg1"/>
                </a:solidFill>
                <a:latin typeface="Source Sans Pro" panose="020B0503030403020204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enter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51858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98027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6"/>
          <p:cNvSpPr>
            <a:spLocks noChangeArrowheads="1"/>
          </p:cNvSpPr>
          <p:nvPr userDrawn="1"/>
        </p:nvSpPr>
        <p:spPr bwMode="auto">
          <a:xfrm>
            <a:off x="0" y="1295400"/>
            <a:ext cx="12192000" cy="5562600"/>
          </a:xfrm>
          <a:prstGeom prst="rect">
            <a:avLst/>
          </a:prstGeom>
          <a:solidFill>
            <a:srgbClr val="EEEBEA"/>
          </a:solidFill>
          <a:ln w="1270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algn="ctr"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  <a:defRPr/>
            </a:pPr>
            <a:r>
              <a:rPr lang="en-GB" sz="1200" kern="0" dirty="0">
                <a:solidFill>
                  <a:srgbClr val="FFFFFF">
                    <a:lumMod val="95000"/>
                  </a:srgbClr>
                </a:solidFill>
              </a:rPr>
              <a:t>`</a:t>
            </a:r>
            <a:endParaRPr lang="en-US" sz="1200" kern="0" dirty="0">
              <a:solidFill>
                <a:srgbClr val="FFFFFF">
                  <a:lumMod val="95000"/>
                </a:srgbClr>
              </a:solidFill>
            </a:endParaRPr>
          </a:p>
        </p:txBody>
      </p:sp>
      <p:sp>
        <p:nvSpPr>
          <p:cNvPr id="12" name="Text Placeholder 51"/>
          <p:cNvSpPr txBox="1">
            <a:spLocks/>
          </p:cNvSpPr>
          <p:nvPr userDrawn="1"/>
        </p:nvSpPr>
        <p:spPr>
          <a:xfrm>
            <a:off x="0" y="0"/>
            <a:ext cx="12192000" cy="16002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182880" tIns="182880" rIns="182880" bIns="182880" anchor="ctr" anchorCtr="0">
            <a:noAutofit/>
          </a:bodyPr>
          <a:lstStyle>
            <a:defPPr>
              <a:defRPr lang="en-US"/>
            </a:defPPr>
            <a:lvl1pPr algn="ctr" eaLnBrk="0" hangingPunct="0">
              <a:lnSpc>
                <a:spcPct val="110000"/>
              </a:lnSpc>
              <a:buClr>
                <a:srgbClr val="800000"/>
              </a:buClr>
              <a:buSzPct val="85000"/>
              <a:defRPr sz="2800" spc="200">
                <a:latin typeface="BentonSans Thin" pitchFamily="50" charset="0"/>
              </a:defRPr>
            </a:lvl1pPr>
          </a:lstStyle>
          <a:p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304800" y="152400"/>
            <a:ext cx="11582400" cy="1295400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274320" tIns="0" rIns="274320" bIns="0" anchor="ctr">
            <a:noAutofit/>
          </a:bodyPr>
          <a:lstStyle>
            <a:lvl1pPr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4800" b="0" u="none" kern="1200" dirty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enter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0181830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2342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778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628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r="28565"/>
          <a:stretch/>
        </p:blipFill>
        <p:spPr>
          <a:xfrm>
            <a:off x="-16931" y="-16167"/>
            <a:ext cx="12242799" cy="6890334"/>
          </a:xfrm>
          <a:prstGeom prst="rect">
            <a:avLst/>
          </a:prstGeom>
        </p:spPr>
      </p:pic>
      <p:sp>
        <p:nvSpPr>
          <p:cNvPr id="8" name="Oval 7"/>
          <p:cNvSpPr/>
          <p:nvPr userDrawn="1"/>
        </p:nvSpPr>
        <p:spPr>
          <a:xfrm rot="4892826">
            <a:off x="2175827" y="1307470"/>
            <a:ext cx="3752850" cy="5003801"/>
          </a:xfrm>
          <a:prstGeom prst="ellipse">
            <a:avLst/>
          </a:prstGeom>
          <a:gradFill>
            <a:gsLst>
              <a:gs pos="0">
                <a:srgbClr val="FFFFFF"/>
              </a:gs>
              <a:gs pos="36000">
                <a:srgbClr val="FEFEFE"/>
              </a:gs>
              <a:gs pos="100000">
                <a:srgbClr val="F8F8F8"/>
              </a:gs>
              <a:gs pos="77000">
                <a:srgbClr val="F7F7F7"/>
              </a:gs>
            </a:gsLst>
            <a:lin ang="5400000" scaled="1"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80210" y="2592533"/>
            <a:ext cx="7267788" cy="2347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rgbClr val="C41230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133339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76200"/>
            <a:ext cx="11051003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C41230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568158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6">
            <a:extLst>
              <a:ext uri="{FF2B5EF4-FFF2-40B4-BE49-F238E27FC236}">
                <a16:creationId xmlns:a16="http://schemas.microsoft.com/office/drawing/2014/main" xmlns="" id="{77498077-61CF-4332-A04E-3692AE4FA53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75488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algn="ctr">
            <a:noFill/>
            <a:miter lim="800000"/>
            <a:headEnd/>
            <a:tailEnd/>
          </a:ln>
        </p:spPr>
        <p:txBody>
          <a:bodyPr lIns="685800" tIns="685800" rIns="5486400" bIns="0" anchor="t"/>
          <a:lstStyle/>
          <a:p>
            <a:pPr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</a:pPr>
            <a:endParaRPr lang="en-US" sz="3600" kern="0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4" name="Rectangle 16"/>
          <p:cNvSpPr>
            <a:spLocks noChangeArrowheads="1"/>
          </p:cNvSpPr>
          <p:nvPr userDrawn="1"/>
        </p:nvSpPr>
        <p:spPr bwMode="auto">
          <a:xfrm>
            <a:off x="4754880" y="0"/>
            <a:ext cx="743712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algn="ctr">
            <a:noFill/>
            <a:miter lim="800000"/>
            <a:headEnd/>
            <a:tailEnd/>
          </a:ln>
        </p:spPr>
        <p:txBody>
          <a:bodyPr lIns="685800" tIns="685800" rIns="5486400" bIns="0" anchor="t"/>
          <a:lstStyle/>
          <a:p>
            <a:pPr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</a:pPr>
            <a:endParaRPr lang="en-US" sz="3600" kern="0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853440" y="2362201"/>
            <a:ext cx="4023360" cy="1231106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t">
            <a:spAutoFit/>
          </a:bodyPr>
          <a:lstStyle>
            <a:lvl1pPr algn="ctr" rtl="0" fontAlgn="base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4000" b="0" u="none" kern="1200" spc="200" baseline="0" dirty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enter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98567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6"/>
          <p:cNvSpPr>
            <a:spLocks noChangeArrowheads="1"/>
          </p:cNvSpPr>
          <p:nvPr userDrawn="1"/>
        </p:nvSpPr>
        <p:spPr bwMode="auto">
          <a:xfrm>
            <a:off x="0" y="1295400"/>
            <a:ext cx="12192000" cy="5562600"/>
          </a:xfrm>
          <a:prstGeom prst="rect">
            <a:avLst/>
          </a:prstGeom>
          <a:solidFill>
            <a:srgbClr val="EEEBEA"/>
          </a:solidFill>
          <a:ln w="1270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algn="ctr"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  <a:defRPr/>
            </a:pPr>
            <a:r>
              <a:rPr lang="en-GB" sz="1200" kern="0">
                <a:solidFill>
                  <a:srgbClr val="FFFFFF">
                    <a:lumMod val="95000"/>
                  </a:srgbClr>
                </a:solidFill>
              </a:rPr>
              <a:t>`</a:t>
            </a:r>
            <a:endParaRPr lang="en-US" sz="1200" kern="0">
              <a:solidFill>
                <a:srgbClr val="FFFFFF">
                  <a:lumMod val="95000"/>
                </a:srgbClr>
              </a:solidFill>
            </a:endParaRPr>
          </a:p>
        </p:txBody>
      </p:sp>
      <p:sp>
        <p:nvSpPr>
          <p:cNvPr id="12" name="Text Placeholder 51"/>
          <p:cNvSpPr txBox="1">
            <a:spLocks/>
          </p:cNvSpPr>
          <p:nvPr userDrawn="1"/>
        </p:nvSpPr>
        <p:spPr>
          <a:xfrm>
            <a:off x="0" y="0"/>
            <a:ext cx="12192000" cy="16002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182880" tIns="182880" rIns="182880" bIns="182880" anchor="ctr" anchorCtr="0">
            <a:noAutofit/>
          </a:bodyPr>
          <a:lstStyle>
            <a:defPPr>
              <a:defRPr lang="en-US"/>
            </a:defPPr>
            <a:lvl1pPr algn="ctr" eaLnBrk="0" hangingPunct="0">
              <a:lnSpc>
                <a:spcPct val="110000"/>
              </a:lnSpc>
              <a:buClr>
                <a:srgbClr val="800000"/>
              </a:buClr>
              <a:buSzPct val="85000"/>
              <a:defRPr sz="2800" spc="200">
                <a:latin typeface="BentonSans Thin" pitchFamily="50" charset="0"/>
              </a:defRPr>
            </a:lvl1pPr>
          </a:lstStyle>
          <a:p>
            <a:endParaRPr lang="en-US" sz="2800">
              <a:solidFill>
                <a:srgbClr val="000000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304800" y="152400"/>
            <a:ext cx="11582400" cy="1295400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274320" tIns="0" rIns="274320" bIns="0" anchor="ctr">
            <a:noAutofit/>
          </a:bodyPr>
          <a:lstStyle>
            <a:lvl1pPr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4800" b="0" u="none" kern="1200" dirty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enter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42734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image" Target="../media/image4.svg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17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image" Target="../media/image4.sv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2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11480"/>
            <a:ext cx="10972800" cy="731520"/>
          </a:xfrm>
          <a:prstGeom prst="rect">
            <a:avLst/>
          </a:prstGeom>
        </p:spPr>
        <p:txBody>
          <a:bodyPr vert="horz" lIns="0" tIns="45714" rIns="0" bIns="45714" rtlCol="0" anchor="ctr">
            <a:noAutofit/>
          </a:bodyPr>
          <a:lstStyle/>
          <a:p>
            <a:r>
              <a:rPr lang="en-US" dirty="0"/>
              <a:t>Slide Title 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5937623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5937623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/>
              <a:t> </a:t>
            </a:r>
          </a:p>
        </p:txBody>
      </p:sp>
      <p:sp>
        <p:nvSpPr>
          <p:cNvPr id="5" name="Text Box 6">
            <a:extLst>
              <a:ext uri="{FF2B5EF4-FFF2-40B4-BE49-F238E27FC236}">
                <a16:creationId xmlns:a16="http://schemas.microsoft.com/office/drawing/2014/main" xmlns="" id="{F81A3A04-C5F6-4245-81D0-88B1BD69404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649108" y="6533580"/>
            <a:ext cx="48768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rIns="0">
            <a:spAutoFit/>
          </a:bodyPr>
          <a:lstStyle/>
          <a:p>
            <a:pPr algn="ctr" rt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D79BE217-EF7E-4B40-980D-BA2786CEB353}" type="slidenum">
              <a:rPr lang="en-US" sz="900" kern="1200" smtClean="0">
                <a:solidFill>
                  <a:schemeClr val="bg1"/>
                </a:solidFill>
                <a:latin typeface="Avenir Next LT Pro" panose="020B0504020202020204" pitchFamily="34" charset="0"/>
                <a:ea typeface="+mn-ea"/>
                <a:cs typeface="Arial" charset="0"/>
              </a:rPr>
              <a: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sz="900" kern="1200">
              <a:solidFill>
                <a:schemeClr val="bg1"/>
              </a:solidFill>
              <a:latin typeface="Avenir Next LT Pro" panose="020B0504020202020204" pitchFamily="34" charset="0"/>
              <a:ea typeface="+mn-ea"/>
              <a:cs typeface="Arial" charset="0"/>
            </a:endParaRP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xmlns="" id="{E93AD64B-5C7A-4C4A-96A5-068B5F00FC79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12060" y="6245023"/>
            <a:ext cx="459466" cy="39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203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951" r:id="rId2"/>
    <p:sldLayoutId id="2147483896" r:id="rId3"/>
    <p:sldLayoutId id="2147483953" r:id="rId4"/>
    <p:sldLayoutId id="2147483952" r:id="rId5"/>
    <p:sldLayoutId id="2147483933" r:id="rId6"/>
    <p:sldLayoutId id="2147483935" r:id="rId7"/>
    <p:sldLayoutId id="2147483950" r:id="rId8"/>
    <p:sldLayoutId id="2147483948" r:id="rId9"/>
    <p:sldLayoutId id="2147483954" r:id="rId10"/>
    <p:sldLayoutId id="2147484066" r:id="rId11"/>
    <p:sldLayoutId id="2147484067" r:id="rId12"/>
    <p:sldLayoutId id="2147484068" r:id="rId13"/>
  </p:sldLayoutIdLst>
  <p:hf hdr="0" ftr="0" dt="0"/>
  <p:txStyles>
    <p:titleStyle>
      <a:lvl1pPr algn="l" defTabSz="914293" rtl="0" eaLnBrk="1" latinLnBrk="0" hangingPunct="1">
        <a:spcBef>
          <a:spcPct val="0"/>
        </a:spcBef>
        <a:buNone/>
        <a:defRPr lang="en-US" sz="5000" b="0" kern="1200" dirty="0">
          <a:solidFill>
            <a:srgbClr val="FFFFFF"/>
          </a:solidFill>
          <a:latin typeface="Source Sans Pro" panose="020B0503030403020204" pitchFamily="34" charset="0"/>
          <a:ea typeface="+mj-ea"/>
          <a:cs typeface="Segoe UI Light" panose="020B0502040204020203" pitchFamily="34" charset="0"/>
        </a:defRPr>
      </a:lvl1pPr>
    </p:titleStyle>
    <p:bodyStyle>
      <a:lvl1pPr marL="231748" indent="-231748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Arial"/>
        <a:buChar char="•"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1pPr>
      <a:lvl2pPr marL="457146" indent="-228573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Lucida Grande"/>
        <a:buChar char="-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2pPr>
      <a:lvl3pPr marL="687308" indent="-226987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85000"/>
        <a:buFont typeface="Wingdings" charset="2"/>
        <a:buChar char="§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3pPr>
      <a:lvl4pPr marL="912706" indent="-225399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Lucida Grande"/>
        <a:buChar char="-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4pPr>
      <a:lvl5pPr marL="1144454" indent="-230161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Arial"/>
        <a:buChar char="•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5pPr>
      <a:lvl6pPr marL="1147627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1374614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601601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586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9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2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xmlns="" id="{0786E1F7-757C-47C8-BFEB-6D94378ED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24" y="651856"/>
            <a:ext cx="11649075" cy="62766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2773D5F0-D1F3-4C82-816E-9714068A2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524" y="1601788"/>
            <a:ext cx="11649075" cy="45751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xmlns="" id="{37F08B24-DAA4-45D5-8A88-63E588E2A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 anchor="b"/>
          <a:lstStyle>
            <a:lvl1pPr algn="r">
              <a:defRPr sz="700" cap="small" baseline="0">
                <a:solidFill>
                  <a:schemeClr val="tx1"/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xmlns="" id="{7265CC09-BD72-433F-ACB5-5DFCB9C0D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71450" indent="-171450" algn="l">
              <a:buFont typeface="Arial" panose="020B0604020202020204" pitchFamily="34" charset="0"/>
              <a:buChar char="│"/>
              <a:defRPr sz="700" b="1">
                <a:solidFill>
                  <a:schemeClr val="tx1"/>
                </a:solidFill>
              </a:defRPr>
            </a:lvl1pPr>
          </a:lstStyle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xmlns="" id="{1E408A7C-1CD7-4428-9E0B-33AD6B9D4D0A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64" name="Espace réservé de la date 63">
            <a:extLst>
              <a:ext uri="{FF2B5EF4-FFF2-40B4-BE49-F238E27FC236}">
                <a16:creationId xmlns:a16="http://schemas.microsoft.com/office/drawing/2014/main" xmlns="" id="{49B2B989-0521-4FBB-9EFD-65F50FFB41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90488" indent="-90488" algn="l">
              <a:buFont typeface="Arial" panose="020B0604020202020204" pitchFamily="34" charset="0"/>
              <a:buChar char="│"/>
              <a:defRPr sz="700">
                <a:solidFill>
                  <a:schemeClr val="tx1"/>
                </a:solidFill>
              </a:defRPr>
            </a:lvl1pPr>
          </a:lstStyle>
          <a:p>
            <a:fld id="{D10DFEDC-BE4C-4634-B8BE-DBCD4FFA323A}" type="datetime1">
              <a:rPr lang="fr-FR" smtClean="0"/>
              <a:pPr/>
              <a:t>09/01/2022</a:t>
            </a:fld>
            <a:endParaRPr lang="fr-FR"/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xmlns="" id="{970FD0AD-5216-4FFD-B9C5-41A3EC9C58F2}"/>
              </a:ext>
            </a:extLst>
          </p:cNvPr>
          <p:cNvGrpSpPr/>
          <p:nvPr userDrawn="1"/>
        </p:nvGrpSpPr>
        <p:grpSpPr>
          <a:xfrm>
            <a:off x="0" y="0"/>
            <a:ext cx="12192000" cy="365553"/>
            <a:chOff x="0" y="0"/>
            <a:chExt cx="12192000" cy="365553"/>
          </a:xfrm>
        </p:grpSpPr>
        <p:sp>
          <p:nvSpPr>
            <p:cNvPr id="40" name="BAR MENU">
              <a:extLst>
                <a:ext uri="{FF2B5EF4-FFF2-40B4-BE49-F238E27FC236}">
                  <a16:creationId xmlns:a16="http://schemas.microsoft.com/office/drawing/2014/main" xmlns="" id="{2AB8F540-2FF5-4AE2-8C09-57A4D39CF51C}"/>
                </a:ext>
              </a:extLst>
            </p:cNvPr>
            <p:cNvSpPr txBox="1"/>
            <p:nvPr/>
          </p:nvSpPr>
          <p:spPr>
            <a:xfrm>
              <a:off x="0" y="0"/>
              <a:ext cx="12192000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41" name="ZONE APPENDIX">
              <a:hlinkClick r:id="" action="ppaction://noaction"/>
              <a:extLst>
                <a:ext uri="{FF2B5EF4-FFF2-40B4-BE49-F238E27FC236}">
                  <a16:creationId xmlns:a16="http://schemas.microsoft.com/office/drawing/2014/main" xmlns="" id="{AE93F72C-9136-4423-8933-5FE1EA03E05C}"/>
                </a:ext>
              </a:extLst>
            </p:cNvPr>
            <p:cNvSpPr txBox="1"/>
            <p:nvPr/>
          </p:nvSpPr>
          <p:spPr>
            <a:xfrm>
              <a:off x="11695693" y="528"/>
              <a:ext cx="216907" cy="36502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42" name="+ APPENDIX">
              <a:extLst>
                <a:ext uri="{FF2B5EF4-FFF2-40B4-BE49-F238E27FC236}">
                  <a16:creationId xmlns:a16="http://schemas.microsoft.com/office/drawing/2014/main" xmlns="" id="{F44F42F7-2710-4425-ACF4-1F4076F98784}"/>
                </a:ext>
              </a:extLst>
            </p:cNvPr>
            <p:cNvGrpSpPr/>
            <p:nvPr/>
          </p:nvGrpSpPr>
          <p:grpSpPr>
            <a:xfrm>
              <a:off x="11752820" y="155270"/>
              <a:ext cx="110057" cy="110051"/>
              <a:chOff x="10247685" y="-155714"/>
              <a:chExt cx="78069" cy="78067"/>
            </a:xfrm>
            <a:solidFill>
              <a:schemeClr val="bg2"/>
            </a:solidFill>
          </p:grpSpPr>
          <p:cxnSp>
            <p:nvCxnSpPr>
              <p:cNvPr id="66" name="Connecteur droit 65">
                <a:extLst>
                  <a:ext uri="{FF2B5EF4-FFF2-40B4-BE49-F238E27FC236}">
                    <a16:creationId xmlns:a16="http://schemas.microsoft.com/office/drawing/2014/main" xmlns="" id="{24580F60-1653-4E28-9E90-0B2CE5CBC667}"/>
                  </a:ext>
                </a:extLst>
              </p:cNvPr>
              <p:cNvCxnSpPr/>
              <p:nvPr/>
            </p:nvCxnSpPr>
            <p:spPr>
              <a:xfrm>
                <a:off x="10286720" y="-155714"/>
                <a:ext cx="0" cy="78067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necteur droit 66">
                <a:extLst>
                  <a:ext uri="{FF2B5EF4-FFF2-40B4-BE49-F238E27FC236}">
                    <a16:creationId xmlns:a16="http://schemas.microsoft.com/office/drawing/2014/main" xmlns="" id="{74BFAE41-CE02-4FFD-BB49-66A22BAE008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10286720" y="-155714"/>
                <a:ext cx="0" cy="78069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LINK APPENDIX">
              <a:extLst>
                <a:ext uri="{FF2B5EF4-FFF2-40B4-BE49-F238E27FC236}">
                  <a16:creationId xmlns:a16="http://schemas.microsoft.com/office/drawing/2014/main" xmlns="" id="{AE0BDDEE-5CAD-41B9-B872-3B4487262D3E}"/>
                </a:ext>
              </a:extLst>
            </p:cNvPr>
            <p:cNvSpPr txBox="1"/>
            <p:nvPr/>
          </p:nvSpPr>
          <p:spPr>
            <a:xfrm>
              <a:off x="11695693" y="528"/>
              <a:ext cx="216907" cy="365025"/>
            </a:xfrm>
            <a:prstGeom prst="rect">
              <a:avLst/>
            </a:prstGeom>
            <a:solidFill>
              <a:schemeClr val="tx2">
                <a:alpha val="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44" name="MENU LOGO SG">
              <a:extLst>
                <a:ext uri="{FF2B5EF4-FFF2-40B4-BE49-F238E27FC236}">
                  <a16:creationId xmlns:a16="http://schemas.microsoft.com/office/drawing/2014/main" xmlns="" id="{465F3EBA-53A7-48E5-B39A-8EE428A9AF54}"/>
                </a:ext>
              </a:extLst>
            </p:cNvPr>
            <p:cNvGrpSpPr/>
            <p:nvPr userDrawn="1"/>
          </p:nvGrpSpPr>
          <p:grpSpPr>
            <a:xfrm>
              <a:off x="11156608" y="41991"/>
              <a:ext cx="277812" cy="274058"/>
              <a:chOff x="11156608" y="41991"/>
              <a:chExt cx="277812" cy="274058"/>
            </a:xfrm>
          </p:grpSpPr>
          <p:sp>
            <p:nvSpPr>
              <p:cNvPr id="62" name="Forme libre : forme 61">
                <a:extLst>
                  <a:ext uri="{FF2B5EF4-FFF2-40B4-BE49-F238E27FC236}">
                    <a16:creationId xmlns:a16="http://schemas.microsoft.com/office/drawing/2014/main" xmlns="" id="{D6CEB835-FD0D-44D8-861F-53D15EB51BF9}"/>
                  </a:ext>
                </a:extLst>
              </p:cNvPr>
              <p:cNvSpPr/>
              <p:nvPr/>
            </p:nvSpPr>
            <p:spPr>
              <a:xfrm>
                <a:off x="11156608" y="41991"/>
                <a:ext cx="277812" cy="135152"/>
              </a:xfrm>
              <a:custGeom>
                <a:avLst/>
                <a:gdLst>
                  <a:gd name="connsiteX0" fmla="*/ 0 w 277812"/>
                  <a:gd name="connsiteY0" fmla="*/ 0 h 135151"/>
                  <a:gd name="connsiteX1" fmla="*/ 277812 w 277812"/>
                  <a:gd name="connsiteY1" fmla="*/ 0 h 135151"/>
                  <a:gd name="connsiteX2" fmla="*/ 277812 w 277812"/>
                  <a:gd name="connsiteY2" fmla="*/ 141909 h 135151"/>
                  <a:gd name="connsiteX3" fmla="*/ 0 w 277812"/>
                  <a:gd name="connsiteY3" fmla="*/ 141909 h 13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812" h="135151">
                    <a:moveTo>
                      <a:pt x="0" y="0"/>
                    </a:moveTo>
                    <a:lnTo>
                      <a:pt x="277812" y="0"/>
                    </a:lnTo>
                    <a:lnTo>
                      <a:pt x="277812" y="141909"/>
                    </a:lnTo>
                    <a:lnTo>
                      <a:pt x="0" y="141909"/>
                    </a:lnTo>
                    <a:close/>
                  </a:path>
                </a:pathLst>
              </a:custGeom>
              <a:solidFill>
                <a:srgbClr val="E20030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xmlns="" id="{3C73C16F-51A3-4A13-AFC8-601170BA8E77}"/>
                  </a:ext>
                </a:extLst>
              </p:cNvPr>
              <p:cNvSpPr/>
              <p:nvPr/>
            </p:nvSpPr>
            <p:spPr>
              <a:xfrm>
                <a:off x="11156608" y="180897"/>
                <a:ext cx="277812" cy="135152"/>
              </a:xfrm>
              <a:custGeom>
                <a:avLst/>
                <a:gdLst>
                  <a:gd name="connsiteX0" fmla="*/ 0 w 277812"/>
                  <a:gd name="connsiteY0" fmla="*/ 0 h 135151"/>
                  <a:gd name="connsiteX1" fmla="*/ 277812 w 277812"/>
                  <a:gd name="connsiteY1" fmla="*/ 0 h 135151"/>
                  <a:gd name="connsiteX2" fmla="*/ 277812 w 277812"/>
                  <a:gd name="connsiteY2" fmla="*/ 138906 h 135151"/>
                  <a:gd name="connsiteX3" fmla="*/ 0 w 277812"/>
                  <a:gd name="connsiteY3" fmla="*/ 138906 h 13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812" h="135151">
                    <a:moveTo>
                      <a:pt x="0" y="0"/>
                    </a:moveTo>
                    <a:lnTo>
                      <a:pt x="277812" y="0"/>
                    </a:lnTo>
                    <a:lnTo>
                      <a:pt x="277812" y="138906"/>
                    </a:lnTo>
                    <a:lnTo>
                      <a:pt x="0" y="138906"/>
                    </a:lnTo>
                    <a:close/>
                  </a:path>
                </a:pathLst>
              </a:custGeom>
              <a:solidFill>
                <a:srgbClr val="000000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xmlns="" id="{C081AB50-6FB3-448B-855C-97C22D099523}"/>
                  </a:ext>
                </a:extLst>
              </p:cNvPr>
              <p:cNvSpPr/>
              <p:nvPr/>
            </p:nvSpPr>
            <p:spPr>
              <a:xfrm>
                <a:off x="11205413" y="172638"/>
                <a:ext cx="180202" cy="15017"/>
              </a:xfrm>
              <a:custGeom>
                <a:avLst/>
                <a:gdLst>
                  <a:gd name="connsiteX0" fmla="*/ 0 w 180202"/>
                  <a:gd name="connsiteY0" fmla="*/ 0 h 15016"/>
                  <a:gd name="connsiteX1" fmla="*/ 180953 w 180202"/>
                  <a:gd name="connsiteY1" fmla="*/ 0 h 15016"/>
                  <a:gd name="connsiteX2" fmla="*/ 180953 w 180202"/>
                  <a:gd name="connsiteY2" fmla="*/ 17269 h 15016"/>
                  <a:gd name="connsiteX3" fmla="*/ 0 w 180202"/>
                  <a:gd name="connsiteY3" fmla="*/ 17269 h 1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0202" h="15016">
                    <a:moveTo>
                      <a:pt x="0" y="0"/>
                    </a:moveTo>
                    <a:lnTo>
                      <a:pt x="180953" y="0"/>
                    </a:lnTo>
                    <a:lnTo>
                      <a:pt x="180953" y="17269"/>
                    </a:lnTo>
                    <a:lnTo>
                      <a:pt x="0" y="17269"/>
                    </a:lnTo>
                    <a:close/>
                  </a:path>
                </a:pathLst>
              </a:custGeom>
              <a:solidFill>
                <a:srgbClr val="FFFFFF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45" name="LINK MENU SG">
              <a:extLst>
                <a:ext uri="{FF2B5EF4-FFF2-40B4-BE49-F238E27FC236}">
                  <a16:creationId xmlns:a16="http://schemas.microsoft.com/office/drawing/2014/main" xmlns="" id="{C4B2577C-D963-41C5-8527-E230751DD6F5}"/>
                </a:ext>
              </a:extLst>
            </p:cNvPr>
            <p:cNvSpPr txBox="1"/>
            <p:nvPr userDrawn="1"/>
          </p:nvSpPr>
          <p:spPr>
            <a:xfrm>
              <a:off x="10895336" y="0"/>
              <a:ext cx="800358" cy="365025"/>
            </a:xfrm>
            <a:prstGeom prst="rect">
              <a:avLst/>
            </a:prstGeom>
            <a:noFill/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46" name="Innovation">
              <a:extLst>
                <a:ext uri="{FF2B5EF4-FFF2-40B4-BE49-F238E27FC236}">
                  <a16:creationId xmlns:a16="http://schemas.microsoft.com/office/drawing/2014/main" xmlns="" id="{9F7DABCF-4A69-432A-8B8C-2E1153867CC0}"/>
                </a:ext>
              </a:extLst>
            </p:cNvPr>
            <p:cNvSpPr txBox="1"/>
            <p:nvPr/>
          </p:nvSpPr>
          <p:spPr>
            <a:xfrm>
              <a:off x="9530477" y="0"/>
              <a:ext cx="1273401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>
              <a:defPPr>
                <a:defRPr lang="fr-FR"/>
              </a:defPPr>
              <a:lvl1pPr algn="ctr">
                <a:defRPr sz="900" b="1" cap="all" spc="80">
                  <a:solidFill>
                    <a:schemeClr val="tx2"/>
                  </a:solidFill>
                </a:defRPr>
              </a:lvl1pPr>
            </a:lstStyle>
            <a:p>
              <a:pPr algn="ctr"/>
              <a:r>
                <a:rPr lang="en-US" sz="900" b="1" cap="all" spc="80">
                  <a:solidFill>
                    <a:schemeClr val="tx2"/>
                  </a:solidFill>
                </a:rPr>
                <a:t>client services</a:t>
              </a:r>
            </a:p>
          </p:txBody>
        </p:sp>
        <p:sp>
          <p:nvSpPr>
            <p:cNvPr id="47" name="Client services">
              <a:extLst>
                <a:ext uri="{FF2B5EF4-FFF2-40B4-BE49-F238E27FC236}">
                  <a16:creationId xmlns:a16="http://schemas.microsoft.com/office/drawing/2014/main" xmlns="" id="{C6A4F110-38FE-4243-BEAF-6C93208DCC7B}"/>
                </a:ext>
              </a:extLst>
            </p:cNvPr>
            <p:cNvSpPr txBox="1"/>
            <p:nvPr/>
          </p:nvSpPr>
          <p:spPr>
            <a:xfrm>
              <a:off x="8251690" y="0"/>
              <a:ext cx="1214097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en-US" sz="900" b="1" cap="all" spc="80">
                  <a:solidFill>
                    <a:schemeClr val="tx2"/>
                  </a:solidFill>
                </a:rPr>
                <a:t>innovation</a:t>
              </a:r>
            </a:p>
          </p:txBody>
        </p:sp>
        <p:sp>
          <p:nvSpPr>
            <p:cNvPr id="48" name="Develop, secure &amp; finance">
              <a:extLst>
                <a:ext uri="{FF2B5EF4-FFF2-40B4-BE49-F238E27FC236}">
                  <a16:creationId xmlns:a16="http://schemas.microsoft.com/office/drawing/2014/main" xmlns="" id="{C99A19A3-07B5-4BC5-8D8A-F776F83AEC1E}"/>
                </a:ext>
              </a:extLst>
            </p:cNvPr>
            <p:cNvSpPr txBox="1"/>
            <p:nvPr/>
          </p:nvSpPr>
          <p:spPr>
            <a:xfrm>
              <a:off x="6088020" y="0"/>
              <a:ext cx="2098984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 err="1">
                  <a:solidFill>
                    <a:schemeClr val="tx2"/>
                  </a:solidFill>
                </a:rPr>
                <a:t>Develop</a:t>
              </a:r>
              <a:r>
                <a:rPr lang="fr-FR" sz="900" b="1" cap="all" spc="80">
                  <a:solidFill>
                    <a:schemeClr val="tx2"/>
                  </a:solidFill>
                </a:rPr>
                <a:t>, </a:t>
              </a:r>
              <a:r>
                <a:rPr lang="fr-FR" sz="900" b="1" cap="all" spc="80" err="1">
                  <a:solidFill>
                    <a:schemeClr val="tx2"/>
                  </a:solidFill>
                </a:rPr>
                <a:t>secure</a:t>
              </a:r>
              <a:r>
                <a:rPr lang="fr-FR" sz="900" b="1" cap="all" spc="80">
                  <a:solidFill>
                    <a:schemeClr val="tx2"/>
                  </a:solidFill>
                </a:rPr>
                <a:t> &amp; finance</a:t>
              </a:r>
            </a:p>
          </p:txBody>
        </p:sp>
        <p:sp>
          <p:nvSpPr>
            <p:cNvPr id="49" name="Liquidity management">
              <a:extLst>
                <a:ext uri="{FF2B5EF4-FFF2-40B4-BE49-F238E27FC236}">
                  <a16:creationId xmlns:a16="http://schemas.microsoft.com/office/drawing/2014/main" xmlns="" id="{29BBE2C4-34C5-4141-AB91-8DBDC4C4E6C2}"/>
                </a:ext>
              </a:extLst>
            </p:cNvPr>
            <p:cNvSpPr txBox="1"/>
            <p:nvPr/>
          </p:nvSpPr>
          <p:spPr>
            <a:xfrm>
              <a:off x="4153920" y="0"/>
              <a:ext cx="1867868" cy="365025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bg1"/>
                  </a:solidFill>
                </a:rPr>
                <a:t>Liquidity management</a:t>
              </a:r>
            </a:p>
          </p:txBody>
        </p:sp>
        <p:sp>
          <p:nvSpPr>
            <p:cNvPr id="50" name="Payment &amp; collection">
              <a:hlinkClick r:id="" action="ppaction://noaction"/>
              <a:extLst>
                <a:ext uri="{FF2B5EF4-FFF2-40B4-BE49-F238E27FC236}">
                  <a16:creationId xmlns:a16="http://schemas.microsoft.com/office/drawing/2014/main" xmlns="" id="{7CE40CB6-1C1D-4F42-A0B2-5F6762C5A1AF}"/>
                </a:ext>
              </a:extLst>
            </p:cNvPr>
            <p:cNvSpPr txBox="1"/>
            <p:nvPr/>
          </p:nvSpPr>
          <p:spPr>
            <a:xfrm>
              <a:off x="2417722" y="0"/>
              <a:ext cx="1669966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 err="1">
                  <a:solidFill>
                    <a:schemeClr val="tx2"/>
                  </a:solidFill>
                </a:rPr>
                <a:t>Payment</a:t>
              </a:r>
              <a:r>
                <a:rPr lang="fr-FR" sz="900" b="1" cap="all" spc="80">
                  <a:solidFill>
                    <a:schemeClr val="tx2"/>
                  </a:solidFill>
                </a:rPr>
                <a:t> &amp; collection</a:t>
              </a:r>
            </a:p>
          </p:txBody>
        </p:sp>
        <p:sp>
          <p:nvSpPr>
            <p:cNvPr id="52" name="360 Vision">
              <a:extLst>
                <a:ext uri="{FF2B5EF4-FFF2-40B4-BE49-F238E27FC236}">
                  <a16:creationId xmlns:a16="http://schemas.microsoft.com/office/drawing/2014/main" xmlns="" id="{1C60A2CA-5CD5-4C2C-AD25-33F0D682FEC6}"/>
                </a:ext>
              </a:extLst>
            </p:cNvPr>
            <p:cNvSpPr txBox="1"/>
            <p:nvPr/>
          </p:nvSpPr>
          <p:spPr>
            <a:xfrm>
              <a:off x="1258889" y="0"/>
              <a:ext cx="1092601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tx2"/>
                  </a:solidFill>
                </a:rPr>
                <a:t>360 vision</a:t>
              </a:r>
            </a:p>
          </p:txBody>
        </p:sp>
        <p:sp>
          <p:nvSpPr>
            <p:cNvPr id="53" name="ZONE HOME">
              <a:extLst>
                <a:ext uri="{FF2B5EF4-FFF2-40B4-BE49-F238E27FC236}">
                  <a16:creationId xmlns:a16="http://schemas.microsoft.com/office/drawing/2014/main" xmlns="" id="{53E08273-E334-49B5-A74A-B2EC853E7139}"/>
                </a:ext>
              </a:extLst>
            </p:cNvPr>
            <p:cNvSpPr txBox="1"/>
            <p:nvPr/>
          </p:nvSpPr>
          <p:spPr>
            <a:xfrm>
              <a:off x="897101" y="0"/>
              <a:ext cx="361788" cy="36502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54" name="BAR HOME">
              <a:extLst>
                <a:ext uri="{FF2B5EF4-FFF2-40B4-BE49-F238E27FC236}">
                  <a16:creationId xmlns:a16="http://schemas.microsoft.com/office/drawing/2014/main" xmlns="" id="{5108111D-A004-4721-BB30-EE4F11B582E7}"/>
                </a:ext>
              </a:extLst>
            </p:cNvPr>
            <p:cNvGrpSpPr/>
            <p:nvPr/>
          </p:nvGrpSpPr>
          <p:grpSpPr>
            <a:xfrm>
              <a:off x="979067" y="99568"/>
              <a:ext cx="222128" cy="177005"/>
              <a:chOff x="979067" y="99568"/>
              <a:chExt cx="222128" cy="177005"/>
            </a:xfrm>
            <a:solidFill>
              <a:schemeClr val="bg2"/>
            </a:solidFill>
          </p:grpSpPr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xmlns="" id="{FD16EB81-FEBB-4AF5-8BC4-92024FACC0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99568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eur droit 59">
                <a:extLst>
                  <a:ext uri="{FF2B5EF4-FFF2-40B4-BE49-F238E27FC236}">
                    <a16:creationId xmlns:a16="http://schemas.microsoft.com/office/drawing/2014/main" xmlns="" id="{248DC0DB-1EF1-4E1E-BA2E-354B968C04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188071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>
                <a:extLst>
                  <a:ext uri="{FF2B5EF4-FFF2-40B4-BE49-F238E27FC236}">
                    <a16:creationId xmlns:a16="http://schemas.microsoft.com/office/drawing/2014/main" xmlns="" id="{9D886DAE-0B4F-411C-8FC0-B9C9248C87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276573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LINK HOME">
              <a:extLst>
                <a:ext uri="{FF2B5EF4-FFF2-40B4-BE49-F238E27FC236}">
                  <a16:creationId xmlns:a16="http://schemas.microsoft.com/office/drawing/2014/main" xmlns="" id="{BCE9D490-2E2E-40A9-B152-704407B1FE68}"/>
                </a:ext>
              </a:extLst>
            </p:cNvPr>
            <p:cNvSpPr txBox="1"/>
            <p:nvPr/>
          </p:nvSpPr>
          <p:spPr>
            <a:xfrm>
              <a:off x="897101" y="0"/>
              <a:ext cx="361788" cy="365025"/>
            </a:xfrm>
            <a:prstGeom prst="rect">
              <a:avLst/>
            </a:prstGeom>
            <a:solidFill>
              <a:schemeClr val="bg2">
                <a:alpha val="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56" name="INTRO">
              <a:extLst>
                <a:ext uri="{FF2B5EF4-FFF2-40B4-BE49-F238E27FC236}">
                  <a16:creationId xmlns:a16="http://schemas.microsoft.com/office/drawing/2014/main" xmlns="" id="{526975E1-FB33-422D-BEE8-E57700C6DD1B}"/>
                </a:ext>
              </a:extLst>
            </p:cNvPr>
            <p:cNvSpPr txBox="1"/>
            <p:nvPr/>
          </p:nvSpPr>
          <p:spPr>
            <a:xfrm>
              <a:off x="274658" y="0"/>
              <a:ext cx="646715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tx2"/>
                  </a:solidFill>
                </a:rPr>
                <a:t>INTRO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3157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6" r:id="rId1"/>
    <p:sldLayoutId id="2147483957" r:id="rId2"/>
    <p:sldLayoutId id="2147483958" r:id="rId3"/>
    <p:sldLayoutId id="2147483959" r:id="rId4"/>
    <p:sldLayoutId id="2147483960" r:id="rId5"/>
    <p:sldLayoutId id="2147483961" r:id="rId6"/>
    <p:sldLayoutId id="2147483962" r:id="rId7"/>
    <p:sldLayoutId id="2147483963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cap="all" baseline="0">
          <a:solidFill>
            <a:schemeClr val="accent1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600" b="1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2pPr>
      <a:lvl3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3pPr>
      <a:lvl4pPr marL="88900" indent="-80963" algn="l" defTabSz="914400" rtl="0" eaLnBrk="1" latinLnBrk="0" hangingPunct="1">
        <a:lnSpc>
          <a:spcPct val="114000"/>
        </a:lnSpc>
        <a:spcBef>
          <a:spcPts val="600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000" kern="1200">
          <a:solidFill>
            <a:schemeClr val="tx1">
              <a:lumMod val="65000"/>
              <a:lumOff val="35000"/>
            </a:schemeClr>
          </a:solidFill>
          <a:latin typeface="Source Sans Pro" panose="020B0503030403020204" pitchFamily="34" charset="0"/>
          <a:ea typeface="+mn-ea"/>
          <a:cs typeface="+mn-cs"/>
        </a:defRPr>
      </a:lvl4pPr>
      <a:lvl5pPr marL="268288" indent="-88900" algn="l" defTabSz="914400" rtl="0" eaLnBrk="1" latinLnBrk="0" hangingPunct="1">
        <a:lnSpc>
          <a:spcPct val="114000"/>
        </a:lnSpc>
        <a:spcBef>
          <a:spcPts val="600"/>
        </a:spcBef>
        <a:buFont typeface="Source Sans Pro" panose="020B0503030403020204" pitchFamily="34" charset="0"/>
        <a:buChar char="‒"/>
        <a:defRPr sz="900" kern="1200">
          <a:solidFill>
            <a:schemeClr val="tx1">
              <a:lumMod val="65000"/>
              <a:lumOff val="35000"/>
            </a:schemeClr>
          </a:solidFill>
          <a:latin typeface="Source Sans Pro" panose="020B05030304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413">
          <p15:clr>
            <a:srgbClr val="5ACBF0"/>
          </p15:clr>
        </p15:guide>
        <p15:guide id="2" pos="1560">
          <p15:clr>
            <a:srgbClr val="5ACBF0"/>
          </p15:clr>
        </p15:guide>
        <p15:guide id="3" pos="2984">
          <p15:clr>
            <a:srgbClr val="5ACBF0"/>
          </p15:clr>
        </p15:guide>
        <p15:guide id="4" pos="3128">
          <p15:clr>
            <a:srgbClr val="5ACBF0"/>
          </p15:clr>
        </p15:guide>
        <p15:guide id="5" pos="4544">
          <p15:clr>
            <a:srgbClr val="5ACBF0"/>
          </p15:clr>
        </p15:guide>
        <p15:guide id="6" pos="4688">
          <p15:clr>
            <a:srgbClr val="5ACBF0"/>
          </p15:clr>
        </p15:guide>
        <p15:guide id="7" pos="6112">
          <p15:clr>
            <a:srgbClr val="5ACBF0"/>
          </p15:clr>
        </p15:guide>
        <p15:guide id="8" pos="6248">
          <p15:clr>
            <a:srgbClr val="5ACBF0"/>
          </p15:clr>
        </p15:guide>
        <p15:guide id="9" pos="7504">
          <p15:clr>
            <a:srgbClr val="F26B43"/>
          </p15:clr>
        </p15:guide>
        <p15:guide id="10" pos="166">
          <p15:clr>
            <a:srgbClr val="F26B43"/>
          </p15:clr>
        </p15:guide>
        <p15:guide id="11" orient="horz" pos="3901">
          <p15:clr>
            <a:srgbClr val="547EBF"/>
          </p15:clr>
        </p15:guide>
        <p15:guide id="12" orient="horz" pos="222">
          <p15:clr>
            <a:srgbClr val="F26B43"/>
          </p15:clr>
        </p15:guide>
        <p15:guide id="13" orient="horz" pos="4180">
          <p15:clr>
            <a:srgbClr val="F26B43"/>
          </p15:clr>
        </p15:guide>
        <p15:guide id="14" orient="horz" pos="1009">
          <p15:clr>
            <a:srgbClr val="547EBF"/>
          </p15:clr>
        </p15:guide>
        <p15:guide id="15" orient="horz" pos="595">
          <p15:clr>
            <a:srgbClr val="C35EA4"/>
          </p15:clr>
        </p15:guide>
        <p15:guide id="16" orient="horz" pos="806">
          <p15:clr>
            <a:srgbClr val="C35EA4"/>
          </p15:clr>
        </p15:guide>
        <p15:guide id="17" orient="horz" pos="669">
          <p15:clr>
            <a:srgbClr val="000000"/>
          </p15:clr>
        </p15:guide>
        <p15:guide id="18" orient="horz" pos="705">
          <p15:clr>
            <a:srgbClr val="000000"/>
          </p15:clr>
        </p15:guide>
        <p15:guide id="19" orient="horz" pos="878">
          <p15:clr>
            <a:srgbClr val="000000"/>
          </p15:clr>
        </p15:guide>
        <p15:guide id="20" orient="horz" pos="913">
          <p15:clr>
            <a:srgbClr val="000000"/>
          </p15:clr>
        </p15:guide>
        <p15:guide id="21" orient="horz" pos="1082">
          <p15:clr>
            <a:srgbClr val="000000"/>
          </p15:clr>
        </p15:guide>
        <p15:guide id="22" orient="horz" pos="1119">
          <p15:clr>
            <a:srgbClr val="00000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xmlns="" id="{0786E1F7-757C-47C8-BFEB-6D94378ED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24" y="651856"/>
            <a:ext cx="11649075" cy="62766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2773D5F0-D1F3-4C82-816E-9714068A2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524" y="1601788"/>
            <a:ext cx="11649075" cy="45751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xmlns="" id="{37F08B24-DAA4-45D5-8A88-63E588E2A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 anchor="b"/>
          <a:lstStyle>
            <a:lvl1pPr algn="r">
              <a:defRPr sz="700" cap="small" baseline="0">
                <a:solidFill>
                  <a:schemeClr val="tx1"/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xmlns="" id="{7265CC09-BD72-433F-ACB5-5DFCB9C0D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71450" indent="-171450" algn="l">
              <a:buFont typeface="Arial" panose="020B0604020202020204" pitchFamily="34" charset="0"/>
              <a:buChar char="│"/>
              <a:defRPr sz="700" b="1">
                <a:solidFill>
                  <a:schemeClr val="tx1"/>
                </a:solidFill>
              </a:defRPr>
            </a:lvl1pPr>
          </a:lstStyle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xmlns="" id="{1E408A7C-1CD7-4428-9E0B-33AD6B9D4D0A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grpSp>
        <p:nvGrpSpPr>
          <p:cNvPr id="59" name="Groupe 58">
            <a:extLst>
              <a:ext uri="{FF2B5EF4-FFF2-40B4-BE49-F238E27FC236}">
                <a16:creationId xmlns:a16="http://schemas.microsoft.com/office/drawing/2014/main" xmlns="" id="{633D75FE-B217-4401-94D1-9A5C672DD7AF}"/>
              </a:ext>
            </a:extLst>
          </p:cNvPr>
          <p:cNvGrpSpPr/>
          <p:nvPr userDrawn="1"/>
        </p:nvGrpSpPr>
        <p:grpSpPr>
          <a:xfrm>
            <a:off x="-1943100" y="1062039"/>
            <a:ext cx="1886132" cy="390525"/>
            <a:chOff x="-501832" y="1062039"/>
            <a:chExt cx="444864" cy="390525"/>
          </a:xfrm>
        </p:grpSpPr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xmlns="" id="{CB458AC0-10B3-49ED-A031-91699E4992B1}"/>
                </a:ext>
              </a:extLst>
            </p:cNvPr>
            <p:cNvSpPr txBox="1"/>
            <p:nvPr userDrawn="1"/>
          </p:nvSpPr>
          <p:spPr>
            <a:xfrm>
              <a:off x="-501832" y="1062039"/>
              <a:ext cx="444864" cy="571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r"/>
              <a:r>
                <a:rPr lang="fr-FR" sz="400" err="1"/>
                <a:t>Title</a:t>
              </a:r>
              <a:r>
                <a:rPr lang="fr-FR" sz="400"/>
                <a:t> 1 line &gt;  position of the </a:t>
              </a:r>
              <a:r>
                <a:rPr lang="fr-FR" sz="400" err="1"/>
                <a:t>moving</a:t>
              </a:r>
              <a:r>
                <a:rPr lang="fr-FR" sz="400"/>
                <a:t> line &gt; </a:t>
              </a:r>
              <a:r>
                <a:rPr lang="fr-FR" sz="400" err="1"/>
                <a:t>thickness</a:t>
              </a:r>
              <a:r>
                <a:rPr lang="fr-FR" sz="400"/>
                <a:t>: 0.16 – 4,5pt</a:t>
              </a:r>
            </a:p>
          </p:txBody>
        </p:sp>
        <p:sp>
          <p:nvSpPr>
            <p:cNvPr id="58" name="ZoneTexte 57">
              <a:extLst>
                <a:ext uri="{FF2B5EF4-FFF2-40B4-BE49-F238E27FC236}">
                  <a16:creationId xmlns:a16="http://schemas.microsoft.com/office/drawing/2014/main" xmlns="" id="{14FD6EA9-4471-49BC-B25A-FA192CBD5791}"/>
                </a:ext>
              </a:extLst>
            </p:cNvPr>
            <p:cNvSpPr txBox="1"/>
            <p:nvPr userDrawn="1"/>
          </p:nvSpPr>
          <p:spPr>
            <a:xfrm>
              <a:off x="-501832" y="1395414"/>
              <a:ext cx="444864" cy="571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r"/>
              <a:r>
                <a:rPr lang="fr-FR" sz="400" err="1"/>
                <a:t>Title</a:t>
              </a:r>
              <a:r>
                <a:rPr lang="fr-FR" sz="400"/>
                <a:t> 2 </a:t>
              </a:r>
              <a:r>
                <a:rPr lang="fr-FR" sz="400" err="1"/>
                <a:t>lines</a:t>
              </a:r>
              <a:r>
                <a:rPr lang="fr-FR" sz="400"/>
                <a:t> &gt;  position of the </a:t>
              </a:r>
              <a:r>
                <a:rPr lang="fr-FR" sz="400" err="1"/>
                <a:t>moving</a:t>
              </a:r>
              <a:r>
                <a:rPr lang="fr-FR" sz="400"/>
                <a:t> line &gt; </a:t>
              </a:r>
              <a:r>
                <a:rPr lang="fr-FR" sz="400" err="1"/>
                <a:t>thickness</a:t>
              </a:r>
              <a:r>
                <a:rPr lang="fr-FR" sz="400"/>
                <a:t>: 0.16 – 4,5pt</a:t>
              </a:r>
            </a:p>
          </p:txBody>
        </p:sp>
      </p:grpSp>
      <p:sp>
        <p:nvSpPr>
          <p:cNvPr id="64" name="Espace réservé de la date 63">
            <a:extLst>
              <a:ext uri="{FF2B5EF4-FFF2-40B4-BE49-F238E27FC236}">
                <a16:creationId xmlns:a16="http://schemas.microsoft.com/office/drawing/2014/main" xmlns="" id="{49B2B989-0521-4FBB-9EFD-65F50FFB41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90488" indent="-90488" algn="l">
              <a:buFont typeface="Arial" panose="020B0604020202020204" pitchFamily="34" charset="0"/>
              <a:buChar char="│"/>
              <a:defRPr sz="700">
                <a:solidFill>
                  <a:schemeClr val="tx1"/>
                </a:solidFill>
              </a:defRPr>
            </a:lvl1pPr>
          </a:lstStyle>
          <a:p>
            <a:fld id="{D10DFEDC-BE4C-4634-B8BE-DBCD4FFA323A}" type="datetime1">
              <a:rPr lang="fr-FR" smtClean="0"/>
              <a:pPr/>
              <a:t>09/01/2022</a:t>
            </a:fld>
            <a:endParaRPr lang="fr-FR"/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xmlns="" id="{970FD0AD-5216-4FFD-B9C5-41A3EC9C58F2}"/>
              </a:ext>
            </a:extLst>
          </p:cNvPr>
          <p:cNvGrpSpPr/>
          <p:nvPr userDrawn="1"/>
        </p:nvGrpSpPr>
        <p:grpSpPr>
          <a:xfrm>
            <a:off x="0" y="0"/>
            <a:ext cx="12192000" cy="365553"/>
            <a:chOff x="0" y="0"/>
            <a:chExt cx="12192000" cy="365553"/>
          </a:xfrm>
        </p:grpSpPr>
        <p:sp>
          <p:nvSpPr>
            <p:cNvPr id="40" name="BAR MENU">
              <a:extLst>
                <a:ext uri="{FF2B5EF4-FFF2-40B4-BE49-F238E27FC236}">
                  <a16:creationId xmlns:a16="http://schemas.microsoft.com/office/drawing/2014/main" xmlns="" id="{2AB8F540-2FF5-4AE2-8C09-57A4D39CF51C}"/>
                </a:ext>
              </a:extLst>
            </p:cNvPr>
            <p:cNvSpPr txBox="1"/>
            <p:nvPr/>
          </p:nvSpPr>
          <p:spPr>
            <a:xfrm>
              <a:off x="0" y="0"/>
              <a:ext cx="12192000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41" name="ZONE APPENDIX">
              <a:hlinkClick r:id="" action="ppaction://noaction"/>
              <a:extLst>
                <a:ext uri="{FF2B5EF4-FFF2-40B4-BE49-F238E27FC236}">
                  <a16:creationId xmlns:a16="http://schemas.microsoft.com/office/drawing/2014/main" xmlns="" id="{AE93F72C-9136-4423-8933-5FE1EA03E05C}"/>
                </a:ext>
              </a:extLst>
            </p:cNvPr>
            <p:cNvSpPr txBox="1"/>
            <p:nvPr/>
          </p:nvSpPr>
          <p:spPr>
            <a:xfrm>
              <a:off x="11695693" y="528"/>
              <a:ext cx="216907" cy="36502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42" name="+ APPENDIX">
              <a:extLst>
                <a:ext uri="{FF2B5EF4-FFF2-40B4-BE49-F238E27FC236}">
                  <a16:creationId xmlns:a16="http://schemas.microsoft.com/office/drawing/2014/main" xmlns="" id="{F44F42F7-2710-4425-ACF4-1F4076F98784}"/>
                </a:ext>
              </a:extLst>
            </p:cNvPr>
            <p:cNvGrpSpPr/>
            <p:nvPr/>
          </p:nvGrpSpPr>
          <p:grpSpPr>
            <a:xfrm>
              <a:off x="11752820" y="155270"/>
              <a:ext cx="110057" cy="110051"/>
              <a:chOff x="10247685" y="-155714"/>
              <a:chExt cx="78069" cy="78067"/>
            </a:xfrm>
            <a:solidFill>
              <a:schemeClr val="bg2"/>
            </a:solidFill>
          </p:grpSpPr>
          <p:cxnSp>
            <p:nvCxnSpPr>
              <p:cNvPr id="66" name="Connecteur droit 65">
                <a:extLst>
                  <a:ext uri="{FF2B5EF4-FFF2-40B4-BE49-F238E27FC236}">
                    <a16:creationId xmlns:a16="http://schemas.microsoft.com/office/drawing/2014/main" xmlns="" id="{24580F60-1653-4E28-9E90-0B2CE5CBC667}"/>
                  </a:ext>
                </a:extLst>
              </p:cNvPr>
              <p:cNvCxnSpPr/>
              <p:nvPr/>
            </p:nvCxnSpPr>
            <p:spPr>
              <a:xfrm>
                <a:off x="10286720" y="-155714"/>
                <a:ext cx="0" cy="78067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necteur droit 66">
                <a:extLst>
                  <a:ext uri="{FF2B5EF4-FFF2-40B4-BE49-F238E27FC236}">
                    <a16:creationId xmlns:a16="http://schemas.microsoft.com/office/drawing/2014/main" xmlns="" id="{74BFAE41-CE02-4FFD-BB49-66A22BAE008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10286720" y="-155714"/>
                <a:ext cx="0" cy="78069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LINK APPENDIX">
              <a:extLst>
                <a:ext uri="{FF2B5EF4-FFF2-40B4-BE49-F238E27FC236}">
                  <a16:creationId xmlns:a16="http://schemas.microsoft.com/office/drawing/2014/main" xmlns="" id="{AE0BDDEE-5CAD-41B9-B872-3B4487262D3E}"/>
                </a:ext>
              </a:extLst>
            </p:cNvPr>
            <p:cNvSpPr txBox="1"/>
            <p:nvPr/>
          </p:nvSpPr>
          <p:spPr>
            <a:xfrm>
              <a:off x="11695693" y="528"/>
              <a:ext cx="216907" cy="365025"/>
            </a:xfrm>
            <a:prstGeom prst="rect">
              <a:avLst/>
            </a:prstGeom>
            <a:solidFill>
              <a:schemeClr val="tx2">
                <a:alpha val="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44" name="MENU LOGO SG">
              <a:extLst>
                <a:ext uri="{FF2B5EF4-FFF2-40B4-BE49-F238E27FC236}">
                  <a16:creationId xmlns:a16="http://schemas.microsoft.com/office/drawing/2014/main" xmlns="" id="{465F3EBA-53A7-48E5-B39A-8EE428A9AF54}"/>
                </a:ext>
              </a:extLst>
            </p:cNvPr>
            <p:cNvGrpSpPr/>
            <p:nvPr userDrawn="1"/>
          </p:nvGrpSpPr>
          <p:grpSpPr>
            <a:xfrm>
              <a:off x="11156608" y="41991"/>
              <a:ext cx="277812" cy="274058"/>
              <a:chOff x="11156608" y="41991"/>
              <a:chExt cx="277812" cy="274058"/>
            </a:xfrm>
          </p:grpSpPr>
          <p:sp>
            <p:nvSpPr>
              <p:cNvPr id="62" name="Forme libre : forme 61">
                <a:extLst>
                  <a:ext uri="{FF2B5EF4-FFF2-40B4-BE49-F238E27FC236}">
                    <a16:creationId xmlns:a16="http://schemas.microsoft.com/office/drawing/2014/main" xmlns="" id="{D6CEB835-FD0D-44D8-861F-53D15EB51BF9}"/>
                  </a:ext>
                </a:extLst>
              </p:cNvPr>
              <p:cNvSpPr/>
              <p:nvPr/>
            </p:nvSpPr>
            <p:spPr>
              <a:xfrm>
                <a:off x="11156608" y="41991"/>
                <a:ext cx="277812" cy="135152"/>
              </a:xfrm>
              <a:custGeom>
                <a:avLst/>
                <a:gdLst>
                  <a:gd name="connsiteX0" fmla="*/ 0 w 277812"/>
                  <a:gd name="connsiteY0" fmla="*/ 0 h 135151"/>
                  <a:gd name="connsiteX1" fmla="*/ 277812 w 277812"/>
                  <a:gd name="connsiteY1" fmla="*/ 0 h 135151"/>
                  <a:gd name="connsiteX2" fmla="*/ 277812 w 277812"/>
                  <a:gd name="connsiteY2" fmla="*/ 141909 h 135151"/>
                  <a:gd name="connsiteX3" fmla="*/ 0 w 277812"/>
                  <a:gd name="connsiteY3" fmla="*/ 141909 h 13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812" h="135151">
                    <a:moveTo>
                      <a:pt x="0" y="0"/>
                    </a:moveTo>
                    <a:lnTo>
                      <a:pt x="277812" y="0"/>
                    </a:lnTo>
                    <a:lnTo>
                      <a:pt x="277812" y="141909"/>
                    </a:lnTo>
                    <a:lnTo>
                      <a:pt x="0" y="141909"/>
                    </a:lnTo>
                    <a:close/>
                  </a:path>
                </a:pathLst>
              </a:custGeom>
              <a:solidFill>
                <a:srgbClr val="E20030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xmlns="" id="{3C73C16F-51A3-4A13-AFC8-601170BA8E77}"/>
                  </a:ext>
                </a:extLst>
              </p:cNvPr>
              <p:cNvSpPr/>
              <p:nvPr/>
            </p:nvSpPr>
            <p:spPr>
              <a:xfrm>
                <a:off x="11156608" y="180897"/>
                <a:ext cx="277812" cy="135152"/>
              </a:xfrm>
              <a:custGeom>
                <a:avLst/>
                <a:gdLst>
                  <a:gd name="connsiteX0" fmla="*/ 0 w 277812"/>
                  <a:gd name="connsiteY0" fmla="*/ 0 h 135151"/>
                  <a:gd name="connsiteX1" fmla="*/ 277812 w 277812"/>
                  <a:gd name="connsiteY1" fmla="*/ 0 h 135151"/>
                  <a:gd name="connsiteX2" fmla="*/ 277812 w 277812"/>
                  <a:gd name="connsiteY2" fmla="*/ 138906 h 135151"/>
                  <a:gd name="connsiteX3" fmla="*/ 0 w 277812"/>
                  <a:gd name="connsiteY3" fmla="*/ 138906 h 13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812" h="135151">
                    <a:moveTo>
                      <a:pt x="0" y="0"/>
                    </a:moveTo>
                    <a:lnTo>
                      <a:pt x="277812" y="0"/>
                    </a:lnTo>
                    <a:lnTo>
                      <a:pt x="277812" y="138906"/>
                    </a:lnTo>
                    <a:lnTo>
                      <a:pt x="0" y="138906"/>
                    </a:lnTo>
                    <a:close/>
                  </a:path>
                </a:pathLst>
              </a:custGeom>
              <a:solidFill>
                <a:srgbClr val="000000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xmlns="" id="{C081AB50-6FB3-448B-855C-97C22D099523}"/>
                  </a:ext>
                </a:extLst>
              </p:cNvPr>
              <p:cNvSpPr/>
              <p:nvPr/>
            </p:nvSpPr>
            <p:spPr>
              <a:xfrm>
                <a:off x="11205413" y="172638"/>
                <a:ext cx="180202" cy="15017"/>
              </a:xfrm>
              <a:custGeom>
                <a:avLst/>
                <a:gdLst>
                  <a:gd name="connsiteX0" fmla="*/ 0 w 180202"/>
                  <a:gd name="connsiteY0" fmla="*/ 0 h 15016"/>
                  <a:gd name="connsiteX1" fmla="*/ 180953 w 180202"/>
                  <a:gd name="connsiteY1" fmla="*/ 0 h 15016"/>
                  <a:gd name="connsiteX2" fmla="*/ 180953 w 180202"/>
                  <a:gd name="connsiteY2" fmla="*/ 17269 h 15016"/>
                  <a:gd name="connsiteX3" fmla="*/ 0 w 180202"/>
                  <a:gd name="connsiteY3" fmla="*/ 17269 h 1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0202" h="15016">
                    <a:moveTo>
                      <a:pt x="0" y="0"/>
                    </a:moveTo>
                    <a:lnTo>
                      <a:pt x="180953" y="0"/>
                    </a:lnTo>
                    <a:lnTo>
                      <a:pt x="180953" y="17269"/>
                    </a:lnTo>
                    <a:lnTo>
                      <a:pt x="0" y="17269"/>
                    </a:lnTo>
                    <a:close/>
                  </a:path>
                </a:pathLst>
              </a:custGeom>
              <a:solidFill>
                <a:srgbClr val="FFFFFF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45" name="LINK MENU SG">
              <a:extLst>
                <a:ext uri="{FF2B5EF4-FFF2-40B4-BE49-F238E27FC236}">
                  <a16:creationId xmlns:a16="http://schemas.microsoft.com/office/drawing/2014/main" xmlns="" id="{C4B2577C-D963-41C5-8527-E230751DD6F5}"/>
                </a:ext>
              </a:extLst>
            </p:cNvPr>
            <p:cNvSpPr txBox="1"/>
            <p:nvPr userDrawn="1"/>
          </p:nvSpPr>
          <p:spPr>
            <a:xfrm>
              <a:off x="10895336" y="0"/>
              <a:ext cx="800358" cy="365025"/>
            </a:xfrm>
            <a:prstGeom prst="rect">
              <a:avLst/>
            </a:prstGeom>
            <a:noFill/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46" name="Innovation">
              <a:extLst>
                <a:ext uri="{FF2B5EF4-FFF2-40B4-BE49-F238E27FC236}">
                  <a16:creationId xmlns:a16="http://schemas.microsoft.com/office/drawing/2014/main" xmlns="" id="{9F7DABCF-4A69-432A-8B8C-2E1153867CC0}"/>
                </a:ext>
              </a:extLst>
            </p:cNvPr>
            <p:cNvSpPr txBox="1"/>
            <p:nvPr/>
          </p:nvSpPr>
          <p:spPr>
            <a:xfrm>
              <a:off x="9530477" y="0"/>
              <a:ext cx="1273401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>
              <a:defPPr>
                <a:defRPr lang="fr-FR"/>
              </a:defPPr>
              <a:lvl1pPr algn="ctr">
                <a:defRPr sz="900" b="1" cap="all" spc="80">
                  <a:solidFill>
                    <a:schemeClr val="tx2"/>
                  </a:solidFill>
                </a:defRPr>
              </a:lvl1pPr>
            </a:lstStyle>
            <a:p>
              <a:pPr algn="ctr"/>
              <a:r>
                <a:rPr lang="en-US" sz="900" b="1" cap="all" spc="80">
                  <a:solidFill>
                    <a:schemeClr val="tx2"/>
                  </a:solidFill>
                </a:rPr>
                <a:t>client services</a:t>
              </a:r>
            </a:p>
          </p:txBody>
        </p:sp>
        <p:sp>
          <p:nvSpPr>
            <p:cNvPr id="47" name="Client services">
              <a:extLst>
                <a:ext uri="{FF2B5EF4-FFF2-40B4-BE49-F238E27FC236}">
                  <a16:creationId xmlns:a16="http://schemas.microsoft.com/office/drawing/2014/main" xmlns="" id="{C6A4F110-38FE-4243-BEAF-6C93208DCC7B}"/>
                </a:ext>
              </a:extLst>
            </p:cNvPr>
            <p:cNvSpPr txBox="1"/>
            <p:nvPr/>
          </p:nvSpPr>
          <p:spPr>
            <a:xfrm>
              <a:off x="8251690" y="0"/>
              <a:ext cx="1214097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en-US" sz="900" b="1" cap="all" spc="80">
                  <a:solidFill>
                    <a:schemeClr val="tx2"/>
                  </a:solidFill>
                </a:rPr>
                <a:t>innovation</a:t>
              </a:r>
            </a:p>
          </p:txBody>
        </p:sp>
        <p:sp>
          <p:nvSpPr>
            <p:cNvPr id="48" name="Develop, secure &amp; finance">
              <a:extLst>
                <a:ext uri="{FF2B5EF4-FFF2-40B4-BE49-F238E27FC236}">
                  <a16:creationId xmlns:a16="http://schemas.microsoft.com/office/drawing/2014/main" xmlns="" id="{C99A19A3-07B5-4BC5-8D8A-F776F83AEC1E}"/>
                </a:ext>
              </a:extLst>
            </p:cNvPr>
            <p:cNvSpPr txBox="1"/>
            <p:nvPr/>
          </p:nvSpPr>
          <p:spPr>
            <a:xfrm>
              <a:off x="6088020" y="0"/>
              <a:ext cx="2098984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 err="1">
                  <a:solidFill>
                    <a:schemeClr val="tx2"/>
                  </a:solidFill>
                </a:rPr>
                <a:t>Develop</a:t>
              </a:r>
              <a:r>
                <a:rPr lang="fr-FR" sz="900" b="1" cap="all" spc="80">
                  <a:solidFill>
                    <a:schemeClr val="tx2"/>
                  </a:solidFill>
                </a:rPr>
                <a:t>, </a:t>
              </a:r>
              <a:r>
                <a:rPr lang="fr-FR" sz="900" b="1" cap="all" spc="80" err="1">
                  <a:solidFill>
                    <a:schemeClr val="tx2"/>
                  </a:solidFill>
                </a:rPr>
                <a:t>secure</a:t>
              </a:r>
              <a:r>
                <a:rPr lang="fr-FR" sz="900" b="1" cap="all" spc="80">
                  <a:solidFill>
                    <a:schemeClr val="tx2"/>
                  </a:solidFill>
                </a:rPr>
                <a:t> &amp; finance</a:t>
              </a:r>
            </a:p>
          </p:txBody>
        </p:sp>
        <p:sp>
          <p:nvSpPr>
            <p:cNvPr id="49" name="Liquidity management">
              <a:extLst>
                <a:ext uri="{FF2B5EF4-FFF2-40B4-BE49-F238E27FC236}">
                  <a16:creationId xmlns:a16="http://schemas.microsoft.com/office/drawing/2014/main" xmlns="" id="{29BBE2C4-34C5-4141-AB91-8DBDC4C4E6C2}"/>
                </a:ext>
              </a:extLst>
            </p:cNvPr>
            <p:cNvSpPr txBox="1"/>
            <p:nvPr/>
          </p:nvSpPr>
          <p:spPr>
            <a:xfrm>
              <a:off x="4153920" y="0"/>
              <a:ext cx="1867868" cy="365025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bg1"/>
                  </a:solidFill>
                </a:rPr>
                <a:t>Liquidity management</a:t>
              </a:r>
            </a:p>
          </p:txBody>
        </p:sp>
        <p:sp>
          <p:nvSpPr>
            <p:cNvPr id="50" name="Payment &amp; collection">
              <a:hlinkClick r:id="" action="ppaction://noaction"/>
              <a:extLst>
                <a:ext uri="{FF2B5EF4-FFF2-40B4-BE49-F238E27FC236}">
                  <a16:creationId xmlns:a16="http://schemas.microsoft.com/office/drawing/2014/main" xmlns="" id="{7CE40CB6-1C1D-4F42-A0B2-5F6762C5A1AF}"/>
                </a:ext>
              </a:extLst>
            </p:cNvPr>
            <p:cNvSpPr txBox="1"/>
            <p:nvPr/>
          </p:nvSpPr>
          <p:spPr>
            <a:xfrm>
              <a:off x="2417722" y="0"/>
              <a:ext cx="1669966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 err="1">
                  <a:solidFill>
                    <a:schemeClr val="tx2"/>
                  </a:solidFill>
                </a:rPr>
                <a:t>Payment</a:t>
              </a:r>
              <a:r>
                <a:rPr lang="fr-FR" sz="900" b="1" cap="all" spc="80">
                  <a:solidFill>
                    <a:schemeClr val="tx2"/>
                  </a:solidFill>
                </a:rPr>
                <a:t> &amp; collection</a:t>
              </a:r>
            </a:p>
          </p:txBody>
        </p:sp>
        <p:sp>
          <p:nvSpPr>
            <p:cNvPr id="52" name="360 Vision">
              <a:extLst>
                <a:ext uri="{FF2B5EF4-FFF2-40B4-BE49-F238E27FC236}">
                  <a16:creationId xmlns:a16="http://schemas.microsoft.com/office/drawing/2014/main" xmlns="" id="{1C60A2CA-5CD5-4C2C-AD25-33F0D682FEC6}"/>
                </a:ext>
              </a:extLst>
            </p:cNvPr>
            <p:cNvSpPr txBox="1"/>
            <p:nvPr/>
          </p:nvSpPr>
          <p:spPr>
            <a:xfrm>
              <a:off x="1258889" y="0"/>
              <a:ext cx="1092601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tx2"/>
                  </a:solidFill>
                </a:rPr>
                <a:t>360 vision</a:t>
              </a:r>
            </a:p>
          </p:txBody>
        </p:sp>
        <p:sp>
          <p:nvSpPr>
            <p:cNvPr id="53" name="ZONE HOME">
              <a:extLst>
                <a:ext uri="{FF2B5EF4-FFF2-40B4-BE49-F238E27FC236}">
                  <a16:creationId xmlns:a16="http://schemas.microsoft.com/office/drawing/2014/main" xmlns="" id="{53E08273-E334-49B5-A74A-B2EC853E7139}"/>
                </a:ext>
              </a:extLst>
            </p:cNvPr>
            <p:cNvSpPr txBox="1"/>
            <p:nvPr/>
          </p:nvSpPr>
          <p:spPr>
            <a:xfrm>
              <a:off x="897101" y="0"/>
              <a:ext cx="361788" cy="36502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54" name="BAR HOME">
              <a:extLst>
                <a:ext uri="{FF2B5EF4-FFF2-40B4-BE49-F238E27FC236}">
                  <a16:creationId xmlns:a16="http://schemas.microsoft.com/office/drawing/2014/main" xmlns="" id="{5108111D-A004-4721-BB30-EE4F11B582E7}"/>
                </a:ext>
              </a:extLst>
            </p:cNvPr>
            <p:cNvGrpSpPr/>
            <p:nvPr/>
          </p:nvGrpSpPr>
          <p:grpSpPr>
            <a:xfrm>
              <a:off x="979067" y="99568"/>
              <a:ext cx="222128" cy="177005"/>
              <a:chOff x="979067" y="99568"/>
              <a:chExt cx="222128" cy="177005"/>
            </a:xfrm>
            <a:solidFill>
              <a:schemeClr val="bg2"/>
            </a:solidFill>
          </p:grpSpPr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xmlns="" id="{FD16EB81-FEBB-4AF5-8BC4-92024FACC0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99568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eur droit 59">
                <a:extLst>
                  <a:ext uri="{FF2B5EF4-FFF2-40B4-BE49-F238E27FC236}">
                    <a16:creationId xmlns:a16="http://schemas.microsoft.com/office/drawing/2014/main" xmlns="" id="{248DC0DB-1EF1-4E1E-BA2E-354B968C04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188071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>
                <a:extLst>
                  <a:ext uri="{FF2B5EF4-FFF2-40B4-BE49-F238E27FC236}">
                    <a16:creationId xmlns:a16="http://schemas.microsoft.com/office/drawing/2014/main" xmlns="" id="{9D886DAE-0B4F-411C-8FC0-B9C9248C87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276573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LINK HOME">
              <a:extLst>
                <a:ext uri="{FF2B5EF4-FFF2-40B4-BE49-F238E27FC236}">
                  <a16:creationId xmlns:a16="http://schemas.microsoft.com/office/drawing/2014/main" xmlns="" id="{BCE9D490-2E2E-40A9-B152-704407B1FE68}"/>
                </a:ext>
              </a:extLst>
            </p:cNvPr>
            <p:cNvSpPr txBox="1"/>
            <p:nvPr/>
          </p:nvSpPr>
          <p:spPr>
            <a:xfrm>
              <a:off x="897101" y="0"/>
              <a:ext cx="361788" cy="365025"/>
            </a:xfrm>
            <a:prstGeom prst="rect">
              <a:avLst/>
            </a:prstGeom>
            <a:solidFill>
              <a:schemeClr val="bg2">
                <a:alpha val="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56" name="INTRO">
              <a:extLst>
                <a:ext uri="{FF2B5EF4-FFF2-40B4-BE49-F238E27FC236}">
                  <a16:creationId xmlns:a16="http://schemas.microsoft.com/office/drawing/2014/main" xmlns="" id="{526975E1-FB33-422D-BEE8-E57700C6DD1B}"/>
                </a:ext>
              </a:extLst>
            </p:cNvPr>
            <p:cNvSpPr txBox="1"/>
            <p:nvPr/>
          </p:nvSpPr>
          <p:spPr>
            <a:xfrm>
              <a:off x="274658" y="0"/>
              <a:ext cx="646715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tx2"/>
                  </a:solidFill>
                </a:rPr>
                <a:t>INTRO</a:t>
              </a:r>
            </a:p>
          </p:txBody>
        </p:sp>
      </p:grp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xmlns="" id="{86F241D4-3607-4292-B44A-E3B0AD117987}"/>
              </a:ext>
            </a:extLst>
          </p:cNvPr>
          <p:cNvCxnSpPr>
            <a:cxnSpLocks/>
          </p:cNvCxnSpPr>
          <p:nvPr userDrawn="1"/>
        </p:nvCxnSpPr>
        <p:spPr>
          <a:xfrm>
            <a:off x="-3981102" y="1093791"/>
            <a:ext cx="2520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xmlns="" id="{13559D46-41F1-4E00-B121-C5C0D7E4C4EE}"/>
              </a:ext>
            </a:extLst>
          </p:cNvPr>
          <p:cNvCxnSpPr>
            <a:cxnSpLocks/>
          </p:cNvCxnSpPr>
          <p:nvPr userDrawn="1"/>
        </p:nvCxnSpPr>
        <p:spPr>
          <a:xfrm>
            <a:off x="-3981102" y="1424784"/>
            <a:ext cx="2520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xmlns="" id="{826266FB-1C83-463A-8269-63DA479F1395}"/>
              </a:ext>
            </a:extLst>
          </p:cNvPr>
          <p:cNvCxnSpPr>
            <a:cxnSpLocks/>
          </p:cNvCxnSpPr>
          <p:nvPr userDrawn="1"/>
        </p:nvCxnSpPr>
        <p:spPr>
          <a:xfrm>
            <a:off x="-3981102" y="1748635"/>
            <a:ext cx="2520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xmlns="" id="{DE4CADF0-913C-4781-8A20-08227A285637}"/>
              </a:ext>
            </a:extLst>
          </p:cNvPr>
          <p:cNvSpPr txBox="1"/>
          <p:nvPr userDrawn="1"/>
        </p:nvSpPr>
        <p:spPr>
          <a:xfrm>
            <a:off x="-1943100" y="1721644"/>
            <a:ext cx="1886132" cy="571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fr-FR" sz="400" err="1"/>
              <a:t>Title</a:t>
            </a:r>
            <a:r>
              <a:rPr lang="fr-FR" sz="400"/>
              <a:t> 3 </a:t>
            </a:r>
            <a:r>
              <a:rPr lang="fr-FR" sz="400" err="1"/>
              <a:t>lines</a:t>
            </a:r>
            <a:r>
              <a:rPr lang="fr-FR" sz="400"/>
              <a:t> &gt;  position of the </a:t>
            </a:r>
            <a:r>
              <a:rPr lang="fr-FR" sz="400" err="1"/>
              <a:t>moving</a:t>
            </a:r>
            <a:r>
              <a:rPr lang="fr-FR" sz="400"/>
              <a:t> line &gt; </a:t>
            </a:r>
            <a:r>
              <a:rPr lang="fr-FR" sz="400" err="1"/>
              <a:t>thickness</a:t>
            </a:r>
            <a:r>
              <a:rPr lang="fr-FR" sz="400"/>
              <a:t>: 0.16 – 4,5pt</a:t>
            </a:r>
          </a:p>
        </p:txBody>
      </p:sp>
    </p:spTree>
    <p:extLst>
      <p:ext uri="{BB962C8B-B14F-4D97-AF65-F5344CB8AC3E}">
        <p14:creationId xmlns:p14="http://schemas.microsoft.com/office/powerpoint/2010/main" val="22447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cap="all" baseline="0">
          <a:solidFill>
            <a:schemeClr val="accent1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600" b="1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2pPr>
      <a:lvl3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3pPr>
      <a:lvl4pPr marL="88900" indent="-80963" algn="l" defTabSz="914400" rtl="0" eaLnBrk="1" latinLnBrk="0" hangingPunct="1">
        <a:lnSpc>
          <a:spcPct val="114000"/>
        </a:lnSpc>
        <a:spcBef>
          <a:spcPts val="600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000" kern="1200">
          <a:solidFill>
            <a:schemeClr val="tx1">
              <a:lumMod val="65000"/>
              <a:lumOff val="35000"/>
            </a:schemeClr>
          </a:solidFill>
          <a:latin typeface="Source Sans Pro" panose="020B0503030403020204" pitchFamily="34" charset="0"/>
          <a:ea typeface="+mn-ea"/>
          <a:cs typeface="+mn-cs"/>
        </a:defRPr>
      </a:lvl4pPr>
      <a:lvl5pPr marL="268288" indent="-88900" algn="l" defTabSz="914400" rtl="0" eaLnBrk="1" latinLnBrk="0" hangingPunct="1">
        <a:lnSpc>
          <a:spcPct val="114000"/>
        </a:lnSpc>
        <a:spcBef>
          <a:spcPts val="600"/>
        </a:spcBef>
        <a:buFont typeface="Source Sans Pro" panose="020B0503030403020204" pitchFamily="34" charset="0"/>
        <a:buChar char="‒"/>
        <a:defRPr sz="900" kern="1200">
          <a:solidFill>
            <a:schemeClr val="tx1">
              <a:lumMod val="65000"/>
              <a:lumOff val="35000"/>
            </a:schemeClr>
          </a:solidFill>
          <a:latin typeface="Source Sans Pro" panose="020B05030304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413">
          <p15:clr>
            <a:srgbClr val="5ACBF0"/>
          </p15:clr>
        </p15:guide>
        <p15:guide id="2" pos="1560">
          <p15:clr>
            <a:srgbClr val="5ACBF0"/>
          </p15:clr>
        </p15:guide>
        <p15:guide id="3" pos="2984">
          <p15:clr>
            <a:srgbClr val="5ACBF0"/>
          </p15:clr>
        </p15:guide>
        <p15:guide id="4" pos="3128">
          <p15:clr>
            <a:srgbClr val="5ACBF0"/>
          </p15:clr>
        </p15:guide>
        <p15:guide id="5" pos="4544">
          <p15:clr>
            <a:srgbClr val="5ACBF0"/>
          </p15:clr>
        </p15:guide>
        <p15:guide id="6" pos="4688">
          <p15:clr>
            <a:srgbClr val="5ACBF0"/>
          </p15:clr>
        </p15:guide>
        <p15:guide id="7" pos="6112">
          <p15:clr>
            <a:srgbClr val="5ACBF0"/>
          </p15:clr>
        </p15:guide>
        <p15:guide id="8" pos="6248">
          <p15:clr>
            <a:srgbClr val="5ACBF0"/>
          </p15:clr>
        </p15:guide>
        <p15:guide id="9" pos="7504">
          <p15:clr>
            <a:srgbClr val="F26B43"/>
          </p15:clr>
        </p15:guide>
        <p15:guide id="10" pos="166">
          <p15:clr>
            <a:srgbClr val="F26B43"/>
          </p15:clr>
        </p15:guide>
        <p15:guide id="11" orient="horz" pos="3901">
          <p15:clr>
            <a:srgbClr val="547EBF"/>
          </p15:clr>
        </p15:guide>
        <p15:guide id="12" orient="horz" pos="222">
          <p15:clr>
            <a:srgbClr val="F26B43"/>
          </p15:clr>
        </p15:guide>
        <p15:guide id="13" orient="horz" pos="4180">
          <p15:clr>
            <a:srgbClr val="F26B43"/>
          </p15:clr>
        </p15:guide>
        <p15:guide id="14" orient="horz" pos="1009">
          <p15:clr>
            <a:srgbClr val="547EBF"/>
          </p15:clr>
        </p15:guide>
        <p15:guide id="15" orient="horz" pos="595">
          <p15:clr>
            <a:srgbClr val="C35EA4"/>
          </p15:clr>
        </p15:guide>
        <p15:guide id="16" orient="horz" pos="806">
          <p15:clr>
            <a:srgbClr val="C35EA4"/>
          </p15:clr>
        </p15:guide>
        <p15:guide id="17" orient="horz" pos="669">
          <p15:clr>
            <a:srgbClr val="000000"/>
          </p15:clr>
        </p15:guide>
        <p15:guide id="18" orient="horz" pos="705">
          <p15:clr>
            <a:srgbClr val="000000"/>
          </p15:clr>
        </p15:guide>
        <p15:guide id="19" orient="horz" pos="878">
          <p15:clr>
            <a:srgbClr val="000000"/>
          </p15:clr>
        </p15:guide>
        <p15:guide id="20" orient="horz" pos="913">
          <p15:clr>
            <a:srgbClr val="000000"/>
          </p15:clr>
        </p15:guide>
        <p15:guide id="21" orient="horz" pos="1082">
          <p15:clr>
            <a:srgbClr val="000000"/>
          </p15:clr>
        </p15:guide>
        <p15:guide id="22" orient="horz" pos="1119">
          <p15:clr>
            <a:srgbClr val="00000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11480"/>
            <a:ext cx="10972800" cy="731520"/>
          </a:xfrm>
          <a:prstGeom prst="rect">
            <a:avLst/>
          </a:prstGeom>
        </p:spPr>
        <p:txBody>
          <a:bodyPr vert="horz" lIns="0" tIns="45714" rIns="0" bIns="45714" rtlCol="0" anchor="ctr">
            <a:noAutofit/>
          </a:bodyPr>
          <a:lstStyle/>
          <a:p>
            <a:r>
              <a:rPr lang="en-US" dirty="0"/>
              <a:t>Slide Title 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5937623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5937623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 </a:t>
            </a:r>
          </a:p>
        </p:txBody>
      </p:sp>
      <p:sp>
        <p:nvSpPr>
          <p:cNvPr id="5" name="Text Box 6">
            <a:extLst>
              <a:ext uri="{FF2B5EF4-FFF2-40B4-BE49-F238E27FC236}">
                <a16:creationId xmlns:a16="http://schemas.microsoft.com/office/drawing/2014/main" xmlns="" id="{F81A3A04-C5F6-4245-81D0-88B1BD69404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649108" y="6533580"/>
            <a:ext cx="48768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rIns="0">
            <a:spAutoFit/>
          </a:bodyPr>
          <a:lstStyle/>
          <a:p>
            <a:pPr algn="ctr" rt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D79BE217-EF7E-4B40-980D-BA2786CEB353}" type="slidenum">
              <a:rPr lang="en-US" sz="900" kern="1200" smtClean="0">
                <a:solidFill>
                  <a:schemeClr val="bg1"/>
                </a:solidFill>
                <a:latin typeface="Avenir Next LT Pro" panose="020B0504020202020204" pitchFamily="34" charset="0"/>
                <a:ea typeface="+mn-ea"/>
                <a:cs typeface="Arial" charset="0"/>
              </a:rPr>
              <a: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sz="900" kern="1200" dirty="0">
              <a:solidFill>
                <a:schemeClr val="bg1"/>
              </a:solidFill>
              <a:latin typeface="Avenir Next LT Pro" panose="020B0504020202020204" pitchFamily="34" charset="0"/>
              <a:ea typeface="+mn-ea"/>
              <a:cs typeface="Arial" charset="0"/>
            </a:endParaRP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xmlns="" id="{25D92CB8-CF7A-4168-8401-89DA73A59887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12060" y="6245023"/>
            <a:ext cx="459466" cy="39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26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3" r:id="rId1"/>
    <p:sldLayoutId id="2147484054" r:id="rId2"/>
    <p:sldLayoutId id="2147484055" r:id="rId3"/>
    <p:sldLayoutId id="2147484056" r:id="rId4"/>
    <p:sldLayoutId id="2147484057" r:id="rId5"/>
    <p:sldLayoutId id="2147484058" r:id="rId6"/>
    <p:sldLayoutId id="2147484059" r:id="rId7"/>
    <p:sldLayoutId id="2147484060" r:id="rId8"/>
    <p:sldLayoutId id="2147484061" r:id="rId9"/>
    <p:sldLayoutId id="2147484062" r:id="rId10"/>
    <p:sldLayoutId id="2147484063" r:id="rId11"/>
    <p:sldLayoutId id="2147484065" r:id="rId12"/>
  </p:sldLayoutIdLst>
  <p:hf hdr="0" ftr="0" dt="0"/>
  <p:txStyles>
    <p:titleStyle>
      <a:lvl1pPr algn="l" defTabSz="914293" rtl="0" eaLnBrk="1" latinLnBrk="0" hangingPunct="1">
        <a:spcBef>
          <a:spcPct val="0"/>
        </a:spcBef>
        <a:buNone/>
        <a:defRPr lang="en-US" sz="5000" b="0" kern="1200" dirty="0">
          <a:solidFill>
            <a:srgbClr val="FFFFFF"/>
          </a:solidFill>
          <a:latin typeface="Poppins Light" panose="00000400000000000000" pitchFamily="2" charset="0"/>
          <a:ea typeface="+mj-ea"/>
          <a:cs typeface="Poppins Light" panose="00000400000000000000" pitchFamily="2" charset="0"/>
        </a:defRPr>
      </a:lvl1pPr>
    </p:titleStyle>
    <p:bodyStyle>
      <a:lvl1pPr marL="231748" indent="-231748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Arial"/>
        <a:buChar char="•"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1pPr>
      <a:lvl2pPr marL="457146" indent="-228573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Lucida Grande"/>
        <a:buChar char="-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2pPr>
      <a:lvl3pPr marL="687308" indent="-226987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85000"/>
        <a:buFont typeface="Wingdings" charset="2"/>
        <a:buChar char="§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3pPr>
      <a:lvl4pPr marL="912706" indent="-225399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Lucida Grande"/>
        <a:buChar char="-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4pPr>
      <a:lvl5pPr marL="1144454" indent="-230161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Arial"/>
        <a:buChar char="•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5pPr>
      <a:lvl6pPr marL="1147627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1374614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601601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586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9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2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ay-travels.web.app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9313817" y="154870"/>
            <a:ext cx="2175642" cy="217564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2860" y="553896"/>
            <a:ext cx="1517556" cy="11936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28799" y="2591774"/>
            <a:ext cx="289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FE4500"/>
                </a:solidFill>
              </a:rPr>
              <a:t>Group Members: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799" y="3220669"/>
            <a:ext cx="74719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5F5F5"/>
                </a:solidFill>
              </a:rPr>
              <a:t>M. Ammad Hassan	</a:t>
            </a:r>
            <a:r>
              <a:rPr lang="en-US" sz="2000" dirty="0" smtClean="0">
                <a:solidFill>
                  <a:srgbClr val="F5F5F5"/>
                </a:solidFill>
              </a:rPr>
              <a:t>(m.ammadhassan@yahoo.com)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5F5F5"/>
                </a:solidFill>
              </a:rPr>
              <a:t>Huraira Malik		</a:t>
            </a:r>
            <a:r>
              <a:rPr lang="en-US" sz="2000" dirty="0" smtClean="0">
                <a:solidFill>
                  <a:srgbClr val="F5F5F5"/>
                </a:solidFill>
              </a:rPr>
              <a:t>(hurairamalik2200@gmail.com)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5F5F5"/>
                </a:solidFill>
              </a:rPr>
              <a:t>Yasir Ali			</a:t>
            </a:r>
            <a:r>
              <a:rPr lang="en-US" sz="2000" dirty="0" smtClean="0">
                <a:solidFill>
                  <a:srgbClr val="F5F5F5"/>
                </a:solidFill>
              </a:rPr>
              <a:t>(ali.yasir343@gmail.com)</a:t>
            </a:r>
            <a:endParaRPr lang="en-US" sz="2000" dirty="0">
              <a:solidFill>
                <a:srgbClr val="F5F5F5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54982"/>
            <a:ext cx="3733800" cy="14001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799" y="5495247"/>
            <a:ext cx="289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FE4500"/>
                </a:solidFill>
              </a:rPr>
              <a:t>Presented To: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95256" y="5526025"/>
            <a:ext cx="44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5F5F5"/>
                </a:solidFill>
              </a:rPr>
              <a:t>Mamoon Raza</a:t>
            </a:r>
            <a:endParaRPr lang="en-US" sz="2400" dirty="0">
              <a:solidFill>
                <a:srgbClr val="F5F5F5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04851" y="4789061"/>
            <a:ext cx="289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FE4500"/>
                </a:solidFill>
              </a:rPr>
              <a:t>Instructor: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95256" y="4819839"/>
            <a:ext cx="44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5F5F5"/>
                </a:solidFill>
              </a:rPr>
              <a:t>Muneer Khan</a:t>
            </a:r>
            <a:endParaRPr lang="en-US" sz="2400" dirty="0">
              <a:solidFill>
                <a:srgbClr val="F5F5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03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818A94B0-CB80-43B4-9CC0-2EE62BE12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262" y="4191000"/>
            <a:ext cx="10972800" cy="731520"/>
          </a:xfrm>
        </p:spPr>
        <p:txBody>
          <a:bodyPr/>
          <a:lstStyle/>
          <a:p>
            <a:r>
              <a:rPr lang="en-US" sz="6000" spc="600" dirty="0" smtClean="0"/>
              <a:t>Bus Travelling Website</a:t>
            </a:r>
            <a:endParaRPr lang="en-US" sz="6000" spc="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371600"/>
            <a:ext cx="6171724" cy="231439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971758" y="5288577"/>
            <a:ext cx="289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E4500"/>
                </a:solidFill>
                <a:hlinkClick r:id="rId3"/>
              </a:rPr>
              <a:t>hay-</a:t>
            </a:r>
            <a:r>
              <a:rPr lang="en-US" sz="2800" b="1" dirty="0" err="1" smtClean="0">
                <a:solidFill>
                  <a:srgbClr val="FE4500"/>
                </a:solidFill>
                <a:hlinkClick r:id="rId3"/>
              </a:rPr>
              <a:t>travels.web.app</a:t>
            </a:r>
            <a:endParaRPr lang="en-US" sz="2800" b="1" dirty="0">
              <a:solidFill>
                <a:srgbClr val="FE45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24200" y="5257800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E4500"/>
                </a:solidFill>
              </a:rPr>
              <a:t>Visit to our website:</a:t>
            </a:r>
            <a:endParaRPr lang="en-US" sz="3200" b="1" dirty="0">
              <a:solidFill>
                <a:srgbClr val="FE45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8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41695" y="2743200"/>
            <a:ext cx="947870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 smtClean="0">
                <a:solidFill>
                  <a:srgbClr val="F5F5F5"/>
                </a:solidFill>
              </a:rPr>
              <a:t>To serve the Pakistani passengers with international standard buses on minimum fares.</a:t>
            </a:r>
          </a:p>
          <a:p>
            <a:pPr marL="342900" indent="-342900">
              <a:lnSpc>
                <a:spcPct val="25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 smtClean="0">
                <a:solidFill>
                  <a:srgbClr val="F5F5F5"/>
                </a:solidFill>
              </a:rPr>
              <a:t>To facilitate the passengers with online booking of bus </a:t>
            </a:r>
            <a:r>
              <a:rPr lang="en-US" sz="2200" dirty="0" smtClean="0">
                <a:solidFill>
                  <a:srgbClr val="F5F5F5"/>
                </a:solidFill>
              </a:rPr>
              <a:t>ticket.</a:t>
            </a:r>
            <a:endParaRPr lang="en-US" sz="2200" dirty="0" smtClean="0">
              <a:solidFill>
                <a:srgbClr val="F5F5F5"/>
              </a:solidFill>
            </a:endParaRPr>
          </a:p>
          <a:p>
            <a:pPr marL="342900" indent="-342900">
              <a:lnSpc>
                <a:spcPct val="25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 smtClean="0">
                <a:solidFill>
                  <a:srgbClr val="F5F5F5"/>
                </a:solidFill>
              </a:rPr>
              <a:t>To allow passengers to pay their ticket price online with flexible ways.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43200" y="1703493"/>
            <a:ext cx="6928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Why We </a:t>
            </a:r>
            <a:r>
              <a:rPr lang="en-US" sz="3600" b="1" dirty="0">
                <a:solidFill>
                  <a:srgbClr val="FE4500"/>
                </a:solidFill>
              </a:rPr>
              <a:t>C</a:t>
            </a:r>
            <a:r>
              <a:rPr lang="en-US" sz="3600" b="1" dirty="0" smtClean="0">
                <a:solidFill>
                  <a:srgbClr val="FE4500"/>
                </a:solidFill>
              </a:rPr>
              <a:t>hoose </a:t>
            </a:r>
            <a:r>
              <a:rPr lang="en-US" sz="3600" b="1" dirty="0">
                <a:solidFill>
                  <a:srgbClr val="FE4500"/>
                </a:solidFill>
              </a:rPr>
              <a:t>T</a:t>
            </a:r>
            <a:r>
              <a:rPr lang="en-US" sz="3600" b="1" dirty="0" smtClean="0">
                <a:solidFill>
                  <a:srgbClr val="FE4500"/>
                </a:solidFill>
              </a:rPr>
              <a:t>his </a:t>
            </a:r>
            <a:r>
              <a:rPr lang="en-US" sz="3600" b="1" dirty="0">
                <a:solidFill>
                  <a:srgbClr val="FE4500"/>
                </a:solidFill>
              </a:rPr>
              <a:t>P</a:t>
            </a:r>
            <a:r>
              <a:rPr lang="en-US" sz="3600" b="1" dirty="0" smtClean="0">
                <a:solidFill>
                  <a:srgbClr val="FE4500"/>
                </a:solidFill>
              </a:rPr>
              <a:t>roject?</a:t>
            </a:r>
            <a:endParaRPr lang="en-US" sz="3600" b="1" dirty="0">
              <a:solidFill>
                <a:srgbClr val="FE45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4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85592" y="2209800"/>
            <a:ext cx="847760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5F5F5"/>
                </a:solidFill>
              </a:rPr>
              <a:t>H.A.Y. Travels is a bus company which gives facility with instant </a:t>
            </a:r>
            <a:r>
              <a:rPr lang="en-US" sz="2200" dirty="0" smtClean="0">
                <a:solidFill>
                  <a:srgbClr val="F5F5F5"/>
                </a:solidFill>
              </a:rPr>
              <a:t>booking </a:t>
            </a:r>
            <a:r>
              <a:rPr lang="en-US" sz="2200" dirty="0">
                <a:solidFill>
                  <a:srgbClr val="F5F5F5"/>
                </a:solidFill>
              </a:rPr>
              <a:t>and comprehensive choices</a:t>
            </a:r>
            <a:r>
              <a:rPr lang="en-US" sz="2200" dirty="0" smtClean="0">
                <a:solidFill>
                  <a:srgbClr val="F5F5F5"/>
                </a:solidFill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5F5F5"/>
                </a:solidFill>
              </a:rPr>
              <a:t>H.A.Y. Travels provides highest standard of service</a:t>
            </a:r>
            <a:r>
              <a:rPr lang="en-US" sz="2200" dirty="0" smtClean="0">
                <a:solidFill>
                  <a:srgbClr val="F5F5F5"/>
                </a:solidFill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5F5F5"/>
                </a:solidFill>
              </a:rPr>
              <a:t>H.A.Y. Travels has dedicated customer support operating 24/7</a:t>
            </a:r>
            <a:r>
              <a:rPr lang="en-US" sz="2200" dirty="0" smtClean="0">
                <a:solidFill>
                  <a:srgbClr val="F5F5F5"/>
                </a:solidFill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5F5F5"/>
                </a:solidFill>
              </a:rPr>
              <a:t>H.A.Y. Travels is there for you, whenever and wherever</a:t>
            </a:r>
            <a:r>
              <a:rPr lang="en-US" sz="2200" dirty="0" smtClean="0">
                <a:solidFill>
                  <a:srgbClr val="F5F5F5"/>
                </a:solidFill>
              </a:rPr>
              <a:t>.</a:t>
            </a:r>
            <a:endParaRPr lang="en-US" sz="2200" dirty="0">
              <a:solidFill>
                <a:srgbClr val="F5F5F5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62192" y="1423479"/>
            <a:ext cx="3324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Who We Are?</a:t>
            </a:r>
            <a:endParaRPr lang="en-US" sz="3600" b="1" dirty="0">
              <a:solidFill>
                <a:srgbClr val="FE45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597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77178" y="2366740"/>
            <a:ext cx="89844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FE4500"/>
              </a:buClr>
              <a:buSzPct val="100000"/>
            </a:pPr>
            <a:r>
              <a:rPr lang="en-US" sz="2800" dirty="0">
                <a:solidFill>
                  <a:srgbClr val="F5F5F5"/>
                </a:solidFill>
              </a:rPr>
              <a:t>Make your travelling experience joyful and comfortable.</a:t>
            </a:r>
            <a:endParaRPr lang="en-US" sz="2800" dirty="0" smtClean="0">
              <a:solidFill>
                <a:srgbClr val="F5F5F5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19600" y="1631833"/>
            <a:ext cx="3499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- Our Mission -</a:t>
            </a:r>
            <a:endParaRPr lang="en-US" sz="3600" b="1" dirty="0">
              <a:solidFill>
                <a:srgbClr val="FE45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178" y="3505200"/>
            <a:ext cx="4355818" cy="29067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085" y="3505200"/>
            <a:ext cx="4360106" cy="29067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18585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70109" y="1456136"/>
            <a:ext cx="1421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Tools</a:t>
            </a:r>
            <a:endParaRPr lang="en-US" sz="3600" b="1" dirty="0">
              <a:solidFill>
                <a:srgbClr val="FE45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97" b="21196"/>
          <a:stretch/>
        </p:blipFill>
        <p:spPr>
          <a:xfrm>
            <a:off x="2150956" y="2438400"/>
            <a:ext cx="3219153" cy="16999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98" b="27597"/>
          <a:stretch/>
        </p:blipFill>
        <p:spPr>
          <a:xfrm>
            <a:off x="6090498" y="2438400"/>
            <a:ext cx="3962400" cy="15851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048" y="4492904"/>
            <a:ext cx="2019300" cy="20193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014" y="4572036"/>
            <a:ext cx="1861035" cy="186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92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91048" y="1449601"/>
            <a:ext cx="2630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Languages</a:t>
            </a:r>
            <a:endParaRPr lang="en-US" sz="3600" b="1" dirty="0">
              <a:solidFill>
                <a:srgbClr val="FE4500"/>
              </a:solidFill>
            </a:endParaRPr>
          </a:p>
        </p:txBody>
      </p:sp>
      <p:pic>
        <p:nvPicPr>
          <p:cNvPr id="2050" name="Picture 2" descr="Download HTML5 Logo PNG, Free Transparent HTML5 images - Free Transparent  PNG Logo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/>
          <a:stretch/>
        </p:blipFill>
        <p:spPr bwMode="auto">
          <a:xfrm>
            <a:off x="2234594" y="3399707"/>
            <a:ext cx="7543800" cy="242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90800" y="2590800"/>
            <a:ext cx="1499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5F5F5"/>
                </a:solidFill>
              </a:rPr>
              <a:t>HTML</a:t>
            </a:r>
            <a:endParaRPr lang="en-US" sz="3600" b="1" dirty="0">
              <a:solidFill>
                <a:srgbClr val="F5F5F5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434994" y="259080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5F5F5"/>
                </a:solidFill>
              </a:rPr>
              <a:t>CSS</a:t>
            </a:r>
            <a:endParaRPr lang="en-US" sz="3600" b="1" dirty="0">
              <a:solidFill>
                <a:srgbClr val="F5F5F5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2000" y="2590800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5F5F5"/>
                </a:solidFill>
              </a:rPr>
              <a:t>JS</a:t>
            </a:r>
            <a:endParaRPr lang="en-US" sz="3600" b="1" dirty="0">
              <a:solidFill>
                <a:srgbClr val="F5F5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01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91049" y="1438487"/>
            <a:ext cx="2630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Challenges</a:t>
            </a:r>
            <a:endParaRPr lang="en-US" sz="3600" b="1" dirty="0">
              <a:solidFill>
                <a:srgbClr val="FE45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73304" y="2590800"/>
            <a:ext cx="666638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Choosing a template for travelling website.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Sharing the code instantly with group members.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Integrating different sections of website.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Adding dropdown functionality using JavaScript.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Making this website responsive.</a:t>
            </a:r>
          </a:p>
        </p:txBody>
      </p:sp>
    </p:spTree>
    <p:extLst>
      <p:ext uri="{BB962C8B-B14F-4D97-AF65-F5344CB8AC3E}">
        <p14:creationId xmlns:p14="http://schemas.microsoft.com/office/powerpoint/2010/main" val="368280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52400"/>
            <a:ext cx="4761905" cy="47619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14152" y="4914305"/>
            <a:ext cx="929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5F5F5"/>
                </a:solidFill>
              </a:rPr>
              <a:t>I would like to  </a:t>
            </a:r>
            <a:r>
              <a:rPr lang="en-US" sz="3600" dirty="0" smtClean="0">
                <a:solidFill>
                  <a:srgbClr val="FE4500"/>
                </a:solidFill>
              </a:rPr>
              <a:t>ANSWER  </a:t>
            </a:r>
            <a:r>
              <a:rPr lang="en-US" sz="3600" dirty="0" smtClean="0">
                <a:solidFill>
                  <a:srgbClr val="F5F5F5"/>
                </a:solidFill>
              </a:rPr>
              <a:t>your  </a:t>
            </a:r>
            <a:r>
              <a:rPr lang="en-US" sz="3600" dirty="0" smtClean="0">
                <a:solidFill>
                  <a:srgbClr val="FE4500"/>
                </a:solidFill>
              </a:rPr>
              <a:t>QUESTIONS</a:t>
            </a:r>
            <a:endParaRPr lang="en-US" sz="3600" dirty="0">
              <a:solidFill>
                <a:srgbClr val="F5F5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33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cklaration v2">
  <a:themeElements>
    <a:clrScheme name="Custom 2">
      <a:dk1>
        <a:srgbClr val="211D57"/>
      </a:dk1>
      <a:lt1>
        <a:srgbClr val="F72585"/>
      </a:lt1>
      <a:dk2>
        <a:srgbClr val="3A0CA3"/>
      </a:dk2>
      <a:lt2>
        <a:srgbClr val="4CC9F0"/>
      </a:lt2>
      <a:accent1>
        <a:srgbClr val="B5179E"/>
      </a:accent1>
      <a:accent2>
        <a:srgbClr val="4F8AFF"/>
      </a:accent2>
      <a:accent3>
        <a:srgbClr val="50E1FE"/>
      </a:accent3>
      <a:accent4>
        <a:srgbClr val="8068E6"/>
      </a:accent4>
      <a:accent5>
        <a:srgbClr val="50E1FE"/>
      </a:accent5>
      <a:accent6>
        <a:srgbClr val="50E1FE"/>
      </a:accent6>
      <a:hlink>
        <a:srgbClr val="50E1FE"/>
      </a:hlink>
      <a:folHlink>
        <a:srgbClr val="50E1FE"/>
      </a:folHlink>
    </a:clrScheme>
    <a:fontScheme name="Custom 5">
      <a:majorFont>
        <a:latin typeface="Poppins"/>
        <a:ea typeface=""/>
        <a:cs typeface=""/>
      </a:majorFont>
      <a:minorFont>
        <a:latin typeface="Poppins Light"/>
        <a:ea typeface=""/>
        <a:cs typeface=""/>
      </a:minorFont>
    </a:fontScheme>
    <a:fmtScheme name="BAC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50000"/>
                <a:satMod val="125000"/>
              </a:schemeClr>
            </a:gs>
            <a:gs pos="50000">
              <a:schemeClr val="phClr">
                <a:tint val="100000"/>
                <a:shade val="75000"/>
                <a:satMod val="125000"/>
              </a:schemeClr>
            </a:gs>
            <a:gs pos="100000">
              <a:schemeClr val="phClr">
                <a:tint val="100000"/>
                <a:shade val="98000"/>
                <a:satMod val="11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30000"/>
              </a:schemeClr>
            </a:gs>
            <a:gs pos="40000">
              <a:schemeClr val="phClr">
                <a:shade val="75000"/>
                <a:satMod val="140000"/>
              </a:schemeClr>
            </a:gs>
            <a:gs pos="100000">
              <a:schemeClr val="phClr">
                <a:shade val="100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38100" dir="2700000" algn="ctr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contourW="12700">
            <a:bevelT w="0" h="0"/>
            <a:contourClr>
              <a:srgbClr val="FFFFFF"/>
            </a:contourClr>
          </a:sp3d>
        </a:effectStyle>
        <a:effectStyle>
          <a:effectLst>
            <a:outerShdw blurRad="50800" dist="12700" dir="2700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3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Blank" id="{063A51BC-24C0-4F41-934B-C6516AEF888D}" vid="{0DDA2E5E-A9C9-475A-B3E4-D048955D6376}"/>
    </a:ext>
  </a:extLst>
</a:theme>
</file>

<file path=ppt/theme/theme2.xml><?xml version="1.0" encoding="utf-8"?>
<a:theme xmlns:a="http://schemas.openxmlformats.org/drawingml/2006/main" name="1_Liquidity management">
  <a:themeElements>
    <a:clrScheme name="Personnalisé 5">
      <a:dk1>
        <a:sysClr val="windowText" lastClr="000000"/>
      </a:dk1>
      <a:lt1>
        <a:sysClr val="window" lastClr="FFFFFF"/>
      </a:lt1>
      <a:dk2>
        <a:srgbClr val="798F94"/>
      </a:dk2>
      <a:lt2>
        <a:srgbClr val="E7E6E6"/>
      </a:lt2>
      <a:accent1>
        <a:srgbClr val="F4041E"/>
      </a:accent1>
      <a:accent2>
        <a:srgbClr val="E55F50"/>
      </a:accent2>
      <a:accent3>
        <a:srgbClr val="610F15"/>
      </a:accent3>
      <a:accent4>
        <a:srgbClr val="C0126D"/>
      </a:accent4>
      <a:accent5>
        <a:srgbClr val="6B759F"/>
      </a:accent5>
      <a:accent6>
        <a:srgbClr val="4D385E"/>
      </a:accent6>
      <a:hlink>
        <a:srgbClr val="E50A30"/>
      </a:hlink>
      <a:folHlink>
        <a:srgbClr val="FA97A8"/>
      </a:folHlink>
    </a:clrScheme>
    <a:fontScheme name="Personnalisé 1">
      <a:majorFont>
        <a:latin typeface="Montserrat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DT-SOCGEN-PPT_DOSSIER_AWARDS-COMPRESSEE.pptx" id="{86E9AA83-9658-4D0C-9EEC-2084A318D09F}" vid="{9C1D92B7-37DD-4C7B-A519-8FFB9A2432DD}"/>
    </a:ext>
  </a:extLst>
</a:theme>
</file>

<file path=ppt/theme/theme3.xml><?xml version="1.0" encoding="utf-8"?>
<a:theme xmlns:a="http://schemas.openxmlformats.org/drawingml/2006/main" name="Liquidity management">
  <a:themeElements>
    <a:clrScheme name="Personnalisé 5">
      <a:dk1>
        <a:sysClr val="windowText" lastClr="000000"/>
      </a:dk1>
      <a:lt1>
        <a:sysClr val="window" lastClr="FFFFFF"/>
      </a:lt1>
      <a:dk2>
        <a:srgbClr val="798F94"/>
      </a:dk2>
      <a:lt2>
        <a:srgbClr val="E7E6E6"/>
      </a:lt2>
      <a:accent1>
        <a:srgbClr val="F4041E"/>
      </a:accent1>
      <a:accent2>
        <a:srgbClr val="E55F50"/>
      </a:accent2>
      <a:accent3>
        <a:srgbClr val="610F15"/>
      </a:accent3>
      <a:accent4>
        <a:srgbClr val="C0126D"/>
      </a:accent4>
      <a:accent5>
        <a:srgbClr val="6B759F"/>
      </a:accent5>
      <a:accent6>
        <a:srgbClr val="4D385E"/>
      </a:accent6>
      <a:hlink>
        <a:srgbClr val="E50A30"/>
      </a:hlink>
      <a:folHlink>
        <a:srgbClr val="FA97A8"/>
      </a:folHlink>
    </a:clrScheme>
    <a:fontScheme name="Personnalisé 1">
      <a:majorFont>
        <a:latin typeface="Montserrat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DT-SOCGEN-PPT_DOSSIER_AWARDS-COMPRESSEE.pptx" id="{86E9AA83-9658-4D0C-9EEC-2084A318D09F}" vid="{9C1D92B7-37DD-4C7B-A519-8FFB9A2432DD}"/>
    </a:ext>
  </a:extLst>
</a:theme>
</file>

<file path=ppt/theme/theme4.xml><?xml version="1.0" encoding="utf-8"?>
<a:theme xmlns:a="http://schemas.openxmlformats.org/drawingml/2006/main" name="BAC - Tools and Automation">
  <a:themeElements>
    <a:clrScheme name="Custom 2">
      <a:dk1>
        <a:srgbClr val="211D57"/>
      </a:dk1>
      <a:lt1>
        <a:srgbClr val="F72585"/>
      </a:lt1>
      <a:dk2>
        <a:srgbClr val="3A0CA3"/>
      </a:dk2>
      <a:lt2>
        <a:srgbClr val="4CC9F0"/>
      </a:lt2>
      <a:accent1>
        <a:srgbClr val="B5179E"/>
      </a:accent1>
      <a:accent2>
        <a:srgbClr val="4F8AFF"/>
      </a:accent2>
      <a:accent3>
        <a:srgbClr val="50E1FE"/>
      </a:accent3>
      <a:accent4>
        <a:srgbClr val="8068E6"/>
      </a:accent4>
      <a:accent5>
        <a:srgbClr val="50E1FE"/>
      </a:accent5>
      <a:accent6>
        <a:srgbClr val="50E1FE"/>
      </a:accent6>
      <a:hlink>
        <a:srgbClr val="50E1FE"/>
      </a:hlink>
      <a:folHlink>
        <a:srgbClr val="50E1FE"/>
      </a:folHlink>
    </a:clrScheme>
    <a:fontScheme name="Custom 6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BAC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50000"/>
                <a:satMod val="125000"/>
              </a:schemeClr>
            </a:gs>
            <a:gs pos="50000">
              <a:schemeClr val="phClr">
                <a:tint val="100000"/>
                <a:shade val="75000"/>
                <a:satMod val="125000"/>
              </a:schemeClr>
            </a:gs>
            <a:gs pos="100000">
              <a:schemeClr val="phClr">
                <a:tint val="100000"/>
                <a:shade val="98000"/>
                <a:satMod val="11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30000"/>
              </a:schemeClr>
            </a:gs>
            <a:gs pos="40000">
              <a:schemeClr val="phClr">
                <a:shade val="75000"/>
                <a:satMod val="140000"/>
              </a:schemeClr>
            </a:gs>
            <a:gs pos="100000">
              <a:schemeClr val="phClr">
                <a:shade val="100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38100" dir="2700000" algn="ctr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contourW="12700">
            <a:bevelT w="0" h="0"/>
            <a:contourClr>
              <a:srgbClr val="FFFFFF"/>
            </a:contourClr>
          </a:sp3d>
        </a:effectStyle>
        <a:effectStyle>
          <a:effectLst>
            <a:outerShdw blurRad="50800" dist="12700" dir="2700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3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Blank" id="{063A51BC-24C0-4F41-934B-C6516AEF888D}" vid="{0DDA2E5E-A9C9-475A-B3E4-D048955D6376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4d1ab20-4514-4e43-8fd4-6310f50d5e4c">
      <UserInfo>
        <DisplayName>Humna Umer</DisplayName>
        <AccountId>17</AccountId>
        <AccountType/>
      </UserInfo>
      <UserInfo>
        <DisplayName>Komal Aziz</DisplayName>
        <AccountId>20</AccountId>
        <AccountType/>
      </UserInfo>
      <UserInfo>
        <DisplayName>Munaiba Jabeen</DisplayName>
        <AccountId>22</AccountId>
        <AccountType/>
      </UserInfo>
      <UserInfo>
        <DisplayName>Alina Zahra</DisplayName>
        <AccountId>29</AccountId>
        <AccountType/>
      </UserInfo>
      <UserInfo>
        <DisplayName>Zeeshan Riaz</DisplayName>
        <AccountId>30</AccountId>
        <AccountType/>
      </UserInfo>
      <UserInfo>
        <DisplayName>Jahanzaib Khan</DisplayName>
        <AccountId>34</AccountId>
        <AccountType/>
      </UserInfo>
      <UserInfo>
        <DisplayName>Fahad</DisplayName>
        <AccountId>36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3490A7CE620044A4F6DEE32324F0F6" ma:contentTypeVersion="4" ma:contentTypeDescription="Create a new document." ma:contentTypeScope="" ma:versionID="fd85c55b7fdb16cebc72c1d4dd731881">
  <xsd:schema xmlns:xsd="http://www.w3.org/2001/XMLSchema" xmlns:xs="http://www.w3.org/2001/XMLSchema" xmlns:p="http://schemas.microsoft.com/office/2006/metadata/properties" xmlns:ns2="cf921dc3-e078-4a34-ba92-bc48c831f5ab" xmlns:ns3="d4d1ab20-4514-4e43-8fd4-6310f50d5e4c" targetNamespace="http://schemas.microsoft.com/office/2006/metadata/properties" ma:root="true" ma:fieldsID="e9d14d3756f2ccd4993a07f5d5677010" ns2:_="" ns3:_="">
    <xsd:import namespace="cf921dc3-e078-4a34-ba92-bc48c831f5ab"/>
    <xsd:import namespace="d4d1ab20-4514-4e43-8fd4-6310f50d5e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921dc3-e078-4a34-ba92-bc48c831f5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d1ab20-4514-4e43-8fd4-6310f50d5e4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3BA11D7-18A0-4787-9BF8-07476CD9EA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B74CED-E596-496E-8C81-DCB82239B223}">
  <ds:schemaRefs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schemas.microsoft.com/office/2006/documentManagement/types"/>
    <ds:schemaRef ds:uri="cf921dc3-e078-4a34-ba92-bc48c831f5ab"/>
    <ds:schemaRef ds:uri="http://www.w3.org/XML/1998/namespace"/>
    <ds:schemaRef ds:uri="http://purl.org/dc/elements/1.1/"/>
    <ds:schemaRef ds:uri="d4d1ab20-4514-4e43-8fd4-6310f50d5e4c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A0A646-6EA3-4284-A138-4B8C0D7A4CF8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cf921dc3-e078-4a34-ba92-bc48c831f5ab"/>
    <ds:schemaRef ds:uri="d4d1ab20-4514-4e43-8fd4-6310f50d5e4c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7210</TotalTime>
  <Words>177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28" baseType="lpstr">
      <vt:lpstr>Arial</vt:lpstr>
      <vt:lpstr>Avenir Next LT Pro</vt:lpstr>
      <vt:lpstr>BentonSans Thin</vt:lpstr>
      <vt:lpstr>Calibri</vt:lpstr>
      <vt:lpstr>Lucida Grande</vt:lpstr>
      <vt:lpstr>Montserrat</vt:lpstr>
      <vt:lpstr>Open Sans Light</vt:lpstr>
      <vt:lpstr>Poppins Light</vt:lpstr>
      <vt:lpstr>Roboto</vt:lpstr>
      <vt:lpstr>Segoe UI</vt:lpstr>
      <vt:lpstr>Segoe UI Light</vt:lpstr>
      <vt:lpstr>Selawik Light</vt:lpstr>
      <vt:lpstr>Source Sans Pro</vt:lpstr>
      <vt:lpstr>Times New Roman</vt:lpstr>
      <vt:lpstr>Wingdings</vt:lpstr>
      <vt:lpstr>Decklaration v2</vt:lpstr>
      <vt:lpstr>1_Liquidity management</vt:lpstr>
      <vt:lpstr>Liquidity management</vt:lpstr>
      <vt:lpstr>BAC - Tools and Automation</vt:lpstr>
      <vt:lpstr>PowerPoint Presentation</vt:lpstr>
      <vt:lpstr>Bus Travelling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Bank of America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Khawaja, Salah</dc:creator>
  <cp:lastModifiedBy>Muhammad Ammad Hassan</cp:lastModifiedBy>
  <cp:revision>80</cp:revision>
  <cp:lastPrinted>2017-09-30T01:22:53Z</cp:lastPrinted>
  <dcterms:created xsi:type="dcterms:W3CDTF">2017-08-30T13:51:35Z</dcterms:created>
  <dcterms:modified xsi:type="dcterms:W3CDTF">2022-01-09T16:57:57Z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0x010100893490A7CE620044A4F6DEE32324F0F6</vt:lpwstr>
  </property>
  <property fmtid="{D5CDD505-2E9C-101B-9397-08002B2CF9AE}" pid="4" name="_AdHocReviewCycleID">
    <vt:i4>1867374044</vt:i4>
  </property>
  <property fmtid="{D5CDD505-2E9C-101B-9397-08002B2CF9AE}" pid="5" name="_EmailSubject">
    <vt:lpwstr>10/25 Deck: Updated v10</vt:lpwstr>
  </property>
  <property fmtid="{D5CDD505-2E9C-101B-9397-08002B2CF9AE}" pid="6" name="_AuthorEmail">
    <vt:lpwstr>michael.c.chamas@bankofamerica.com</vt:lpwstr>
  </property>
  <property fmtid="{D5CDD505-2E9C-101B-9397-08002B2CF9AE}" pid="7" name="_AuthorEmailDisplayName">
    <vt:lpwstr>Chamas, Michael</vt:lpwstr>
  </property>
  <property fmtid="{D5CDD505-2E9C-101B-9397-08002B2CF9AE}" pid="8" name="_PreviousAdHocReviewCycleID">
    <vt:i4>-1183559826</vt:i4>
  </property>
</Properties>
</file>